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5"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12192000"/>
  <p:notesSz cx="6858000" cy="9144000"/>
  <p:embeddedFontLst>
    <p:embeddedFont>
      <p:font typeface="Helvetica Neue"/>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4" roundtripDataSignature="AMtx7mhpFJLLwUNrcRetwLP0bGHzdlYN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bold.fntdata"/><Relationship Id="rId30" Type="http://schemas.openxmlformats.org/officeDocument/2006/relationships/font" Target="fonts/HelveticaNeue-regular.fntdata"/><Relationship Id="rId11" Type="http://schemas.openxmlformats.org/officeDocument/2006/relationships/slide" Target="slides/slide5.xml"/><Relationship Id="rId33" Type="http://schemas.openxmlformats.org/officeDocument/2006/relationships/font" Target="fonts/HelveticaNeue-boldItalic.fntdata"/><Relationship Id="rId10" Type="http://schemas.openxmlformats.org/officeDocument/2006/relationships/slide" Target="slides/slide4.xml"/><Relationship Id="rId32" Type="http://schemas.openxmlformats.org/officeDocument/2006/relationships/font" Target="fonts/HelveticaNeue-italic.fntdata"/><Relationship Id="rId13" Type="http://schemas.openxmlformats.org/officeDocument/2006/relationships/slide" Target="slides/slide7.xml"/><Relationship Id="rId12" Type="http://schemas.openxmlformats.org/officeDocument/2006/relationships/slide" Target="slides/slide6.xml"/><Relationship Id="rId34"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617579496/3678ed50d6"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617576641/3f1525f649"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 name="Google Shape;14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eb6ea5d399_3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eb6ea5d399_3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t>Say: </a:t>
            </a:r>
            <a:r>
              <a:rPr lang="en-US" sz="1400"/>
              <a:t>There are even books about ice cream!</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b6ea5d399_3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eb6ea5d399_3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t>Ask:</a:t>
            </a:r>
            <a:r>
              <a:rPr lang="en-US" sz="1400"/>
              <a:t> Do you like books? Do you have a favourite book?</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eb6ea5d399_3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eb6ea5d399_3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chemeClr val="dk1"/>
                </a:solidFill>
              </a:rPr>
              <a:t>Say:</a:t>
            </a:r>
            <a:r>
              <a:rPr lang="en-US" sz="1400">
                <a:solidFill>
                  <a:schemeClr val="dk1"/>
                </a:solidFill>
              </a:rPr>
              <a:t> We can discover so many things by reading books or having someone read books to us. </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eb6ea5d399_3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US" sz="1400">
                <a:solidFill>
                  <a:schemeClr val="dk1"/>
                </a:solidFill>
              </a:rPr>
              <a:t>Ask: </a:t>
            </a:r>
            <a:r>
              <a:rPr lang="en-US" sz="1400">
                <a:solidFill>
                  <a:schemeClr val="dk1"/>
                </a:solidFill>
              </a:rPr>
              <a:t>But what about God? I wonder how we can discover all about God? Is there a book about God?</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195" name="Google Shape;195;geb6ea5d399_3_1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eb6ea5d399_3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US" sz="1400">
                <a:solidFill>
                  <a:schemeClr val="dk1"/>
                </a:solidFill>
              </a:rPr>
              <a:t>Say:</a:t>
            </a:r>
            <a:r>
              <a:rPr lang="en-US" sz="1400">
                <a:solidFill>
                  <a:schemeClr val="dk1"/>
                </a:solidFill>
              </a:rPr>
              <a:t> There’s a book that’s all about God! It’s called the Bible. </a:t>
            </a:r>
            <a:endParaRPr sz="1400"/>
          </a:p>
        </p:txBody>
      </p:sp>
      <p:sp>
        <p:nvSpPr>
          <p:cNvPr id="199" name="Google Shape;199;geb6ea5d399_3_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eb6ea5d399_3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US" sz="1400">
                <a:solidFill>
                  <a:schemeClr val="dk1"/>
                </a:solidFill>
              </a:rPr>
              <a:t>Say:</a:t>
            </a:r>
            <a:r>
              <a:rPr lang="en-US" sz="1400">
                <a:solidFill>
                  <a:schemeClr val="dk1"/>
                </a:solidFill>
              </a:rPr>
              <a:t> God has given us the Bible, because God wants us to know him. He wants us to discover all about him. </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203" name="Google Shape;203;geb6ea5d399_3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b6ea5d399_3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800"/>
              <a:buFont typeface="Arial"/>
              <a:buNone/>
            </a:pPr>
            <a:r>
              <a:rPr b="1" lang="en-US" sz="1400">
                <a:solidFill>
                  <a:schemeClr val="dk1"/>
                </a:solidFill>
              </a:rPr>
              <a:t>Say:</a:t>
            </a:r>
            <a:r>
              <a:rPr lang="en-US" sz="1400">
                <a:solidFill>
                  <a:schemeClr val="dk1"/>
                </a:solidFill>
              </a:rPr>
              <a:t> The Bible is full of true stories about people who met God. They discovered something about who God is, and it made a big difference to their lives. </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207" name="Google Shape;207;geb6ea5d399_3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eb6ea5d399_3_1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eb6ea5d399_3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US" sz="1400">
                <a:solidFill>
                  <a:schemeClr val="dk1"/>
                </a:solidFill>
              </a:rPr>
              <a:t>Say:</a:t>
            </a:r>
            <a:r>
              <a:rPr lang="en-US" sz="1400">
                <a:solidFill>
                  <a:schemeClr val="dk1"/>
                </a:solidFill>
              </a:rPr>
              <a:t> The Bible is also about one really special person. His name is Jesus. God sent Jesus into the world to make everything good and right. We’re going to hear stories about some of the things that Jesus did and said, and this will help us to discover God even more.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eb6ea5d399_3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US" sz="1400">
                <a:solidFill>
                  <a:schemeClr val="dk1"/>
                </a:solidFill>
              </a:rPr>
              <a:t>Say:</a:t>
            </a:r>
            <a:r>
              <a:rPr lang="en-US" sz="1400">
                <a:solidFill>
                  <a:schemeClr val="dk1"/>
                </a:solidFill>
              </a:rPr>
              <a:t> This year, we’re going to be Explorers. We’re going to explore the stories in the Bible together, so that we can discover all about God for ourselves!</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217" name="Google Shape;217;geb6ea5d399_3_1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f0778a38f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ef0778a38f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eeef04006f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eeef04006f_2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US" sz="1400"/>
              <a:t>Our God is So Big</a:t>
            </a:r>
            <a:r>
              <a:rPr lang="en-US" sz="1400"/>
              <a:t> arranged by Phil Davidson.</a:t>
            </a:r>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f03ae07c71_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f03ae07c71_5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chemeClr val="dk1"/>
                </a:solidFill>
              </a:rPr>
              <a:t>Ask</a:t>
            </a:r>
            <a:r>
              <a:rPr lang="en-US" sz="1400">
                <a:solidFill>
                  <a:schemeClr val="dk1"/>
                </a:solidFill>
              </a:rPr>
              <a:t>: What did Jeremiah discover about God?</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sz="1400">
                <a:solidFill>
                  <a:schemeClr val="dk1"/>
                </a:solidFill>
              </a:rPr>
              <a:t>Pray</a:t>
            </a:r>
            <a:r>
              <a:rPr lang="en-US" sz="1400">
                <a:solidFill>
                  <a:schemeClr val="dk1"/>
                </a:solidFill>
              </a:rPr>
              <a:t>: Thank you God for giving us the Bible. Please help us to discover more about you this year. Amen.</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ef262545d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ef262545d3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US" sz="1400"/>
              <a:t>Body Percussion Bible Chant</a:t>
            </a:r>
            <a:r>
              <a:rPr lang="en-US" sz="1400"/>
              <a:t> sample can be viewed here: </a:t>
            </a:r>
            <a:r>
              <a:rPr lang="en-US" sz="1400" u="sng">
                <a:solidFill>
                  <a:srgbClr val="1155CC"/>
                </a:solidFill>
                <a:highlight>
                  <a:srgbClr val="FFFFFF"/>
                </a:highlight>
                <a:latin typeface="Calibri"/>
                <a:ea typeface="Calibri"/>
                <a:cs typeface="Calibri"/>
                <a:sym typeface="Calibri"/>
                <a:hlinkClick r:id="rId2">
                  <a:extLst>
                    <a:ext uri="{A12FA001-AC4F-418D-AE19-62706E023703}">
                      <ahyp:hlinkClr val="tx"/>
                    </a:ext>
                  </a:extLst>
                </a:hlinkClick>
              </a:rPr>
              <a:t>https://vimeo.com/617579496/3678ed50d6</a:t>
            </a: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eb6ea5d399_1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eb6ea5d399_1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f4b7b6b390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f4b7b6b390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f2cd9aefe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f2cd9aefe8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i="1" lang="en-US" sz="1400">
                <a:solidFill>
                  <a:schemeClr val="dk1"/>
                </a:solidFill>
              </a:rPr>
              <a:t>Discoveries with Goober: Discovering God</a:t>
            </a:r>
            <a:r>
              <a:rPr lang="en-US" sz="1400">
                <a:solidFill>
                  <a:schemeClr val="dk1"/>
                </a:solidFill>
              </a:rPr>
              <a:t> - Preview available by following this link: </a:t>
            </a:r>
            <a:r>
              <a:rPr lang="en-US" sz="1400" u="sng">
                <a:solidFill>
                  <a:srgbClr val="1155CC"/>
                </a:solidFill>
                <a:highlight>
                  <a:srgbClr val="FFFFFF"/>
                </a:highlight>
                <a:latin typeface="Calibri"/>
                <a:ea typeface="Calibri"/>
                <a:cs typeface="Calibri"/>
                <a:sym typeface="Calibri"/>
                <a:hlinkClick r:id="rId2">
                  <a:extLst>
                    <a:ext uri="{A12FA001-AC4F-418D-AE19-62706E023703}">
                      <ahyp:hlinkClr val="tx"/>
                    </a:ext>
                  </a:extLst>
                </a:hlinkClick>
              </a:rPr>
              <a:t>https://vimeo.com/617576641/3f1525f649</a:t>
            </a:r>
            <a:endParaRPr sz="17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eb6ea5d399_1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eb6ea5d399_1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b6ea5d399_3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US" sz="1400">
                <a:solidFill>
                  <a:schemeClr val="dk1"/>
                </a:solidFill>
              </a:rPr>
              <a:t>Say:</a:t>
            </a:r>
            <a:r>
              <a:rPr lang="en-US" sz="1400">
                <a:solidFill>
                  <a:schemeClr val="dk1"/>
                </a:solidFill>
              </a:rPr>
              <a:t> The world is full of books. Big books, small books, funny books, sad books, scary books, interesting books. There are books about nearly everything. </a:t>
            </a:r>
            <a:endParaRPr sz="1300"/>
          </a:p>
        </p:txBody>
      </p:sp>
      <p:sp>
        <p:nvSpPr>
          <p:cNvPr id="162" name="Google Shape;162;geb6ea5d399_3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eb6ea5d399_3_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eb6ea5d399_3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US" sz="1400">
                <a:solidFill>
                  <a:schemeClr val="dk1"/>
                </a:solidFill>
              </a:rPr>
              <a:t>Say: </a:t>
            </a:r>
            <a:r>
              <a:rPr lang="en-US" sz="1400">
                <a:solidFill>
                  <a:schemeClr val="dk1"/>
                </a:solidFill>
              </a:rPr>
              <a:t>There are books about rabbits.</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eb6ea5d399_3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4400"/>
              <a:buFont typeface="Calibri"/>
              <a:buNone/>
            </a:pPr>
            <a:r>
              <a:rPr b="1" lang="en-US" sz="1400">
                <a:solidFill>
                  <a:schemeClr val="dk1"/>
                </a:solidFill>
              </a:rPr>
              <a:t>Say: </a:t>
            </a:r>
            <a:r>
              <a:rPr lang="en-US" sz="1400">
                <a:solidFill>
                  <a:schemeClr val="dk1"/>
                </a:solidFill>
              </a:rPr>
              <a:t>Books about superheroes.</a:t>
            </a:r>
            <a:endParaRPr sz="1400"/>
          </a:p>
        </p:txBody>
      </p:sp>
      <p:sp>
        <p:nvSpPr>
          <p:cNvPr id="171" name="Google Shape;171;geb6ea5d399_3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eb6ea5d399_3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eb6ea5d399_3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400"/>
              <a:t>Say:</a:t>
            </a:r>
            <a:r>
              <a:rPr lang="en-US" sz="1400"/>
              <a:t> Books about space.</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eb6ea5d399_3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eb6ea5d399_3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500"/>
              <a:t>Say:</a:t>
            </a:r>
            <a:r>
              <a:rPr lang="en-US" sz="1500"/>
              <a:t> Books about sloths.</a:t>
            </a:r>
            <a:endParaRPr sz="15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ble Text" type="obj">
  <p:cSld name="OBJECT">
    <p:spTree>
      <p:nvGrpSpPr>
        <p:cNvPr id="6" name="Shape 6"/>
        <p:cNvGrpSpPr/>
        <p:nvPr/>
      </p:nvGrpSpPr>
      <p:grpSpPr>
        <a:xfrm>
          <a:off x="0" y="0"/>
          <a:ext cx="0" cy="0"/>
          <a:chOff x="0" y="0"/>
          <a:chExt cx="0" cy="0"/>
        </a:xfrm>
      </p:grpSpPr>
      <p:sp>
        <p:nvSpPr>
          <p:cNvPr id="7" name="Google Shape;7;p8"/>
          <p:cNvSpPr txBox="1"/>
          <p:nvPr>
            <p:ph type="title"/>
          </p:nvPr>
        </p:nvSpPr>
        <p:spPr>
          <a:xfrm>
            <a:off x="838200" y="365125"/>
            <a:ext cx="10515600" cy="67119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F48027"/>
              </a:buClr>
              <a:buSzPts val="4400"/>
              <a:buFont typeface="Helvetica Neue"/>
              <a:buNone/>
              <a:defRPr b="1" i="0" sz="4400" u="none" cap="none" strike="noStrike">
                <a:solidFill>
                  <a:srgbClr val="F4802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8"/>
          <p:cNvSpPr txBox="1"/>
          <p:nvPr>
            <p:ph idx="1" type="body"/>
          </p:nvPr>
        </p:nvSpPr>
        <p:spPr>
          <a:xfrm>
            <a:off x="838200" y="1178560"/>
            <a:ext cx="10515600" cy="53143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geeef04006f_2_15"/>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9" name="Google Shape;39;geeef04006f_2_15"/>
          <p:cNvSpPr txBox="1"/>
          <p:nvPr>
            <p:ph idx="1" type="body"/>
          </p:nvPr>
        </p:nvSpPr>
        <p:spPr>
          <a:xfrm>
            <a:off x="4156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0" name="Google Shape;40;geeef04006f_2_15"/>
          <p:cNvSpPr txBox="1"/>
          <p:nvPr>
            <p:ph idx="2" type="body"/>
          </p:nvPr>
        </p:nvSpPr>
        <p:spPr>
          <a:xfrm>
            <a:off x="6443200" y="1536633"/>
            <a:ext cx="53332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1" name="Google Shape;41;geeef04006f_2_15"/>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geeef04006f_2_2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44" name="Google Shape;44;geeef04006f_2_20"/>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 name="Shape 45"/>
        <p:cNvGrpSpPr/>
        <p:nvPr/>
      </p:nvGrpSpPr>
      <p:grpSpPr>
        <a:xfrm>
          <a:off x="0" y="0"/>
          <a:ext cx="0" cy="0"/>
          <a:chOff x="0" y="0"/>
          <a:chExt cx="0" cy="0"/>
        </a:xfrm>
      </p:grpSpPr>
      <p:sp>
        <p:nvSpPr>
          <p:cNvPr id="46" name="Google Shape;46;geeef04006f_2_23"/>
          <p:cNvSpPr txBox="1"/>
          <p:nvPr>
            <p:ph type="title"/>
          </p:nvPr>
        </p:nvSpPr>
        <p:spPr>
          <a:xfrm>
            <a:off x="415600" y="740800"/>
            <a:ext cx="3744000" cy="10076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47" name="Google Shape;47;geeef04006f_2_23"/>
          <p:cNvSpPr txBox="1"/>
          <p:nvPr>
            <p:ph idx="1" type="body"/>
          </p:nvPr>
        </p:nvSpPr>
        <p:spPr>
          <a:xfrm>
            <a:off x="415600" y="1852800"/>
            <a:ext cx="3744000" cy="42392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8" name="Google Shape;48;geeef04006f_2_23"/>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 name="Shape 49"/>
        <p:cNvGrpSpPr/>
        <p:nvPr/>
      </p:nvGrpSpPr>
      <p:grpSpPr>
        <a:xfrm>
          <a:off x="0" y="0"/>
          <a:ext cx="0" cy="0"/>
          <a:chOff x="0" y="0"/>
          <a:chExt cx="0" cy="0"/>
        </a:xfrm>
      </p:grpSpPr>
      <p:sp>
        <p:nvSpPr>
          <p:cNvPr id="50" name="Google Shape;50;geeef04006f_2_27"/>
          <p:cNvSpPr txBox="1"/>
          <p:nvPr>
            <p:ph type="title"/>
          </p:nvPr>
        </p:nvSpPr>
        <p:spPr>
          <a:xfrm>
            <a:off x="653667" y="600200"/>
            <a:ext cx="8490400" cy="54544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51" name="Google Shape;51;geeef04006f_2_27"/>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geeef04006f_2_3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geeef04006f_2_30"/>
          <p:cNvSpPr txBox="1"/>
          <p:nvPr>
            <p:ph type="title"/>
          </p:nvPr>
        </p:nvSpPr>
        <p:spPr>
          <a:xfrm>
            <a:off x="354000" y="1644233"/>
            <a:ext cx="53936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55" name="Google Shape;55;geeef04006f_2_30"/>
          <p:cNvSpPr txBox="1"/>
          <p:nvPr>
            <p:ph idx="1" type="subTitle"/>
          </p:nvPr>
        </p:nvSpPr>
        <p:spPr>
          <a:xfrm>
            <a:off x="354000" y="3737433"/>
            <a:ext cx="5393600" cy="164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6" name="Google Shape;56;geeef04006f_2_30"/>
          <p:cNvSpPr txBox="1"/>
          <p:nvPr>
            <p:ph idx="2" type="body"/>
          </p:nvPr>
        </p:nvSpPr>
        <p:spPr>
          <a:xfrm>
            <a:off x="6586000" y="965433"/>
            <a:ext cx="5116000" cy="49268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57" name="Google Shape;57;geeef04006f_2_30"/>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geeef04006f_2_36"/>
          <p:cNvSpPr txBox="1"/>
          <p:nvPr>
            <p:ph idx="1" type="body"/>
          </p:nvPr>
        </p:nvSpPr>
        <p:spPr>
          <a:xfrm>
            <a:off x="415600" y="5640767"/>
            <a:ext cx="7998400" cy="8068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60" name="Google Shape;60;geeef04006f_2_36"/>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 name="Shape 61"/>
        <p:cNvGrpSpPr/>
        <p:nvPr/>
      </p:nvGrpSpPr>
      <p:grpSpPr>
        <a:xfrm>
          <a:off x="0" y="0"/>
          <a:ext cx="0" cy="0"/>
          <a:chOff x="0" y="0"/>
          <a:chExt cx="0" cy="0"/>
        </a:xfrm>
      </p:grpSpPr>
      <p:sp>
        <p:nvSpPr>
          <p:cNvPr id="62" name="Google Shape;62;geeef04006f_2_39"/>
          <p:cNvSpPr txBox="1"/>
          <p:nvPr>
            <p:ph hasCustomPrompt="1" type="title"/>
          </p:nvPr>
        </p:nvSpPr>
        <p:spPr>
          <a:xfrm>
            <a:off x="415600" y="1474833"/>
            <a:ext cx="11360800" cy="26180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3" name="Google Shape;63;geeef04006f_2_39"/>
          <p:cNvSpPr txBox="1"/>
          <p:nvPr>
            <p:ph idx="1" type="body"/>
          </p:nvPr>
        </p:nvSpPr>
        <p:spPr>
          <a:xfrm>
            <a:off x="415600" y="4202967"/>
            <a:ext cx="11360800" cy="17344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64" name="Google Shape;64;geeef04006f_2_39"/>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geeef04006f_2_43"/>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 name="Shape 73"/>
        <p:cNvGrpSpPr/>
        <p:nvPr/>
      </p:nvGrpSpPr>
      <p:grpSpPr>
        <a:xfrm>
          <a:off x="0" y="0"/>
          <a:ext cx="0" cy="0"/>
          <a:chOff x="0" y="0"/>
          <a:chExt cx="0" cy="0"/>
        </a:xfrm>
      </p:grpSpPr>
      <p:sp>
        <p:nvSpPr>
          <p:cNvPr id="74" name="Google Shape;74;geb6ea5d399_3_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geb6ea5d399_3_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6" name="Google Shape;76;geb6ea5d399_3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geb6ea5d399_3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geb6ea5d399_3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 name="Shape 79"/>
        <p:cNvGrpSpPr/>
        <p:nvPr/>
      </p:nvGrpSpPr>
      <p:grpSpPr>
        <a:xfrm>
          <a:off x="0" y="0"/>
          <a:ext cx="0" cy="0"/>
          <a:chOff x="0" y="0"/>
          <a:chExt cx="0" cy="0"/>
        </a:xfrm>
      </p:grpSpPr>
      <p:sp>
        <p:nvSpPr>
          <p:cNvPr id="80" name="Google Shape;80;geb6ea5d399_3_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geb6ea5d399_3_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geb6ea5d399_3_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geb6ea5d399_3_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geb6ea5d399_3_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gf2cd9aefe8_0_49"/>
          <p:cNvSpPr txBox="1"/>
          <p:nvPr>
            <p:ph type="title"/>
          </p:nvPr>
        </p:nvSpPr>
        <p:spPr>
          <a:xfrm>
            <a:off x="415600" y="593367"/>
            <a:ext cx="11360700" cy="7635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1" name="Google Shape;11;gf2cd9aefe8_0_49"/>
          <p:cNvSpPr txBox="1"/>
          <p:nvPr>
            <p:ph idx="1" type="body"/>
          </p:nvPr>
        </p:nvSpPr>
        <p:spPr>
          <a:xfrm>
            <a:off x="415600" y="1536633"/>
            <a:ext cx="11360700" cy="45552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2" name="Google Shape;12;gf2cd9aefe8_0_49"/>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 name="Shape 85"/>
        <p:cNvGrpSpPr/>
        <p:nvPr/>
      </p:nvGrpSpPr>
      <p:grpSpPr>
        <a:xfrm>
          <a:off x="0" y="0"/>
          <a:ext cx="0" cy="0"/>
          <a:chOff x="0" y="0"/>
          <a:chExt cx="0" cy="0"/>
        </a:xfrm>
      </p:grpSpPr>
      <p:sp>
        <p:nvSpPr>
          <p:cNvPr id="86" name="Google Shape;86;geb6ea5d399_3_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geb6ea5d399_3_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8" name="Google Shape;88;geb6ea5d399_3_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geb6ea5d399_3_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geb6ea5d399_3_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1" name="Shape 91"/>
        <p:cNvGrpSpPr/>
        <p:nvPr/>
      </p:nvGrpSpPr>
      <p:grpSpPr>
        <a:xfrm>
          <a:off x="0" y="0"/>
          <a:ext cx="0" cy="0"/>
          <a:chOff x="0" y="0"/>
          <a:chExt cx="0" cy="0"/>
        </a:xfrm>
      </p:grpSpPr>
      <p:sp>
        <p:nvSpPr>
          <p:cNvPr id="92" name="Google Shape;92;geb6ea5d399_3_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eb6ea5d399_3_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geb6ea5d399_3_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geb6ea5d399_3_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eb6ea5d399_3_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eb6ea5d399_3_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8" name="Shape 98"/>
        <p:cNvGrpSpPr/>
        <p:nvPr/>
      </p:nvGrpSpPr>
      <p:grpSpPr>
        <a:xfrm>
          <a:off x="0" y="0"/>
          <a:ext cx="0" cy="0"/>
          <a:chOff x="0" y="0"/>
          <a:chExt cx="0" cy="0"/>
        </a:xfrm>
      </p:grpSpPr>
      <p:sp>
        <p:nvSpPr>
          <p:cNvPr id="99" name="Google Shape;99;geb6ea5d399_3_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geb6ea5d399_3_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1" name="Google Shape;101;geb6ea5d399_3_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geb6ea5d399_3_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3" name="Google Shape;103;geb6ea5d399_3_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geb6ea5d399_3_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eb6ea5d399_3_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eb6ea5d399_3_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geb6ea5d399_3_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eb6ea5d399_3_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eb6ea5d399_3_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eb6ea5d399_3_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 name="Shape 112"/>
        <p:cNvGrpSpPr/>
        <p:nvPr/>
      </p:nvGrpSpPr>
      <p:grpSpPr>
        <a:xfrm>
          <a:off x="0" y="0"/>
          <a:ext cx="0" cy="0"/>
          <a:chOff x="0" y="0"/>
          <a:chExt cx="0" cy="0"/>
        </a:xfrm>
      </p:grpSpPr>
      <p:sp>
        <p:nvSpPr>
          <p:cNvPr id="113" name="Google Shape;113;geb6ea5d399_3_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eb6ea5d399_3_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eb6ea5d399_3_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6" name="Shape 116"/>
        <p:cNvGrpSpPr/>
        <p:nvPr/>
      </p:nvGrpSpPr>
      <p:grpSpPr>
        <a:xfrm>
          <a:off x="0" y="0"/>
          <a:ext cx="0" cy="0"/>
          <a:chOff x="0" y="0"/>
          <a:chExt cx="0" cy="0"/>
        </a:xfrm>
      </p:grpSpPr>
      <p:sp>
        <p:nvSpPr>
          <p:cNvPr id="117" name="Google Shape;117;geb6ea5d399_3_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eb6ea5d399_3_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9" name="Google Shape;119;geb6ea5d399_3_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0" name="Google Shape;120;geb6ea5d399_3_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eb6ea5d399_3_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geb6ea5d399_3_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3" name="Shape 123"/>
        <p:cNvGrpSpPr/>
        <p:nvPr/>
      </p:nvGrpSpPr>
      <p:grpSpPr>
        <a:xfrm>
          <a:off x="0" y="0"/>
          <a:ext cx="0" cy="0"/>
          <a:chOff x="0" y="0"/>
          <a:chExt cx="0" cy="0"/>
        </a:xfrm>
      </p:grpSpPr>
      <p:sp>
        <p:nvSpPr>
          <p:cNvPr id="124" name="Google Shape;124;geb6ea5d399_3_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geb6ea5d399_3_56"/>
          <p:cNvSpPr/>
          <p:nvPr>
            <p:ph idx="2" type="pic"/>
          </p:nvPr>
        </p:nvSpPr>
        <p:spPr>
          <a:xfrm>
            <a:off x="5183188" y="987425"/>
            <a:ext cx="6172200" cy="4873625"/>
          </a:xfrm>
          <a:prstGeom prst="rect">
            <a:avLst/>
          </a:prstGeom>
          <a:noFill/>
          <a:ln>
            <a:noFill/>
          </a:ln>
        </p:spPr>
      </p:sp>
      <p:sp>
        <p:nvSpPr>
          <p:cNvPr id="126" name="Google Shape;126;geb6ea5d399_3_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7" name="Google Shape;127;geb6ea5d399_3_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eb6ea5d399_3_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geb6ea5d399_3_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0" name="Shape 130"/>
        <p:cNvGrpSpPr/>
        <p:nvPr/>
      </p:nvGrpSpPr>
      <p:grpSpPr>
        <a:xfrm>
          <a:off x="0" y="0"/>
          <a:ext cx="0" cy="0"/>
          <a:chOff x="0" y="0"/>
          <a:chExt cx="0" cy="0"/>
        </a:xfrm>
      </p:grpSpPr>
      <p:sp>
        <p:nvSpPr>
          <p:cNvPr id="131" name="Google Shape;131;geb6ea5d399_3_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geb6ea5d399_3_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geb6ea5d399_3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eb6ea5d399_3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eb6ea5d399_3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6" name="Shape 136"/>
        <p:cNvGrpSpPr/>
        <p:nvPr/>
      </p:nvGrpSpPr>
      <p:grpSpPr>
        <a:xfrm>
          <a:off x="0" y="0"/>
          <a:ext cx="0" cy="0"/>
          <a:chOff x="0" y="0"/>
          <a:chExt cx="0" cy="0"/>
        </a:xfrm>
      </p:grpSpPr>
      <p:sp>
        <p:nvSpPr>
          <p:cNvPr id="137" name="Google Shape;137;geb6ea5d399_3_6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eb6ea5d399_3_6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geb6ea5d399_3_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geb6ea5d399_3_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geb6ea5d399_3_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pic>
        <p:nvPicPr>
          <p:cNvPr id="14" name="Google Shape;14;p6"/>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t Intro Video">
  <p:cSld name="Unit Intro Video">
    <p:spTree>
      <p:nvGrpSpPr>
        <p:cNvPr id="15" name="Shape 15"/>
        <p:cNvGrpSpPr/>
        <p:nvPr/>
      </p:nvGrpSpPr>
      <p:grpSpPr>
        <a:xfrm>
          <a:off x="0" y="0"/>
          <a:ext cx="0" cy="0"/>
          <a:chOff x="0" y="0"/>
          <a:chExt cx="0" cy="0"/>
        </a:xfrm>
      </p:grpSpPr>
      <p:pic>
        <p:nvPicPr>
          <p:cNvPr id="16" name="Google Shape;16;p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right">
  <p:cSld name="Copyright">
    <p:spTree>
      <p:nvGrpSpPr>
        <p:cNvPr id="17" name="Shape 17"/>
        <p:cNvGrpSpPr/>
        <p:nvPr/>
      </p:nvGrpSpPr>
      <p:grpSpPr>
        <a:xfrm>
          <a:off x="0" y="0"/>
          <a:ext cx="0" cy="0"/>
          <a:chOff x="0" y="0"/>
          <a:chExt cx="0" cy="0"/>
        </a:xfrm>
      </p:grpSpPr>
      <p:pic>
        <p:nvPicPr>
          <p:cNvPr id="18" name="Google Shape;18;p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 name="Google Shape;19;p9"/>
          <p:cNvSpPr txBox="1"/>
          <p:nvPr>
            <p:ph idx="1" type="body"/>
          </p:nvPr>
        </p:nvSpPr>
        <p:spPr>
          <a:xfrm>
            <a:off x="838200" y="1645920"/>
            <a:ext cx="5095240" cy="484695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9"/>
          <p:cNvSpPr txBox="1"/>
          <p:nvPr>
            <p:ph idx="2" type="body"/>
          </p:nvPr>
        </p:nvSpPr>
        <p:spPr>
          <a:xfrm>
            <a:off x="6040120" y="1645920"/>
            <a:ext cx="5095240" cy="484695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geeef04006f_2_11"/>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8" name="Google Shape;28;geeef04006f_2_11"/>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9" name="Google Shape;29;geeef04006f_2_11"/>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geeef04006f_2_4"/>
          <p:cNvSpPr txBox="1"/>
          <p:nvPr>
            <p:ph type="ctrTitle"/>
          </p:nvPr>
        </p:nvSpPr>
        <p:spPr>
          <a:xfrm>
            <a:off x="415611" y="992767"/>
            <a:ext cx="11360800" cy="27368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2" name="Google Shape;32;geeef04006f_2_4"/>
          <p:cNvSpPr txBox="1"/>
          <p:nvPr>
            <p:ph idx="1" type="subTitle"/>
          </p:nvPr>
        </p:nvSpPr>
        <p:spPr>
          <a:xfrm>
            <a:off x="415600" y="3778833"/>
            <a:ext cx="11360800" cy="10568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33" name="Google Shape;33;geeef04006f_2_4"/>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geeef04006f_2_8"/>
          <p:cNvSpPr txBox="1"/>
          <p:nvPr>
            <p:ph type="title"/>
          </p:nvPr>
        </p:nvSpPr>
        <p:spPr>
          <a:xfrm>
            <a:off x="415600" y="2867800"/>
            <a:ext cx="11360800" cy="11224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6" name="Google Shape;36;geeef04006f_2_8"/>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2" Type="http://schemas.openxmlformats.org/officeDocument/2006/relationships/theme" Target="../theme/theme2.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2" Type="http://schemas.openxmlformats.org/officeDocument/2006/relationships/theme" Target="../theme/theme4.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2" name="Shape 22"/>
        <p:cNvGrpSpPr/>
        <p:nvPr/>
      </p:nvGrpSpPr>
      <p:grpSpPr>
        <a:xfrm>
          <a:off x="0" y="0"/>
          <a:ext cx="0" cy="0"/>
          <a:chOff x="0" y="0"/>
          <a:chExt cx="0" cy="0"/>
        </a:xfrm>
      </p:grpSpPr>
      <p:sp>
        <p:nvSpPr>
          <p:cNvPr id="23" name="Google Shape;23;geeef04006f_2_0"/>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24" name="Google Shape;24;geeef04006f_2_0"/>
          <p:cNvSpPr txBox="1"/>
          <p:nvPr>
            <p:ph idx="1" type="body"/>
          </p:nvPr>
        </p:nvSpPr>
        <p:spPr>
          <a:xfrm>
            <a:off x="415600" y="1536633"/>
            <a:ext cx="113608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25" name="Google Shape;25;geeef04006f_2_0"/>
          <p:cNvSpPr txBox="1"/>
          <p:nvPr>
            <p:ph idx="12" type="sldNum"/>
          </p:nvPr>
        </p:nvSpPr>
        <p:spPr>
          <a:xfrm>
            <a:off x="11296610" y="6217622"/>
            <a:ext cx="731600" cy="5248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geb6ea5d399_3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9" name="Google Shape;69;geb6ea5d399_3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geb6ea5d399_3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1" name="Google Shape;71;geb6ea5d399_3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2" name="Google Shape;72;geb6ea5d399_3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 name="Shape 184"/>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8" name="Shape 188"/>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 name="Shape 192"/>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 name="Shape 196"/>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 name="Shape 200"/>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 name="Shape 208"/>
        <p:cNvGrpSpPr/>
        <p:nvPr/>
      </p:nvGrpSpPr>
      <p:grpSpPr>
        <a:xfrm>
          <a:off x="0" y="0"/>
          <a:ext cx="0" cy="0"/>
          <a:chOff x="0" y="0"/>
          <a:chExt cx="0" cy="0"/>
        </a:xfrm>
      </p:grpSpPr>
      <p:sp>
        <p:nvSpPr>
          <p:cNvPr id="209" name="Google Shape;209;geb6ea5d399_3_1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8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3" name="Shape 213"/>
        <p:cNvGrpSpPr/>
        <p:nvPr/>
      </p:nvGrpSpPr>
      <p:grpSpPr>
        <a:xfrm>
          <a:off x="0" y="0"/>
          <a:ext cx="0" cy="0"/>
          <a:chOff x="0" y="0"/>
          <a:chExt cx="0" cy="0"/>
        </a:xfrm>
      </p:grpSpPr>
      <p:sp>
        <p:nvSpPr>
          <p:cNvPr id="214" name="Google Shape;214;geb6ea5d399_3_14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 name="Shape 218"/>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pic>
        <p:nvPicPr>
          <p:cNvPr id="150" name="Google Shape;150;geeef04006f_2_45"/>
          <p:cNvPicPr preferRelativeResize="0"/>
          <p:nvPr/>
        </p:nvPicPr>
        <p:blipFill rotWithShape="1">
          <a:blip r:embed="rId4">
            <a:alphaModFix/>
          </a:blip>
          <a:srcRect b="0" l="0" r="0" t="0"/>
          <a:stretch/>
        </p:blipFill>
        <p:spPr>
          <a:xfrm>
            <a:off x="6836767" y="2936433"/>
            <a:ext cx="2932266" cy="29296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6" name="Shape 226"/>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pic>
        <p:nvPicPr>
          <p:cNvPr id="231" name="Google Shape;231;gef262545d3_2_0"/>
          <p:cNvPicPr preferRelativeResize="0"/>
          <p:nvPr/>
        </p:nvPicPr>
        <p:blipFill rotWithShape="1">
          <a:blip r:embed="rId4">
            <a:alphaModFix/>
          </a:blip>
          <a:srcRect b="0" l="0" r="0" t="0"/>
          <a:stretch/>
        </p:blipFill>
        <p:spPr>
          <a:xfrm>
            <a:off x="7582933" y="2485600"/>
            <a:ext cx="2630569" cy="25874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 name="Shape 235"/>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pic>
        <p:nvPicPr>
          <p:cNvPr id="155" name="Google Shape;155;gf2cd9aefe8_0_53"/>
          <p:cNvPicPr preferRelativeResize="0"/>
          <p:nvPr/>
        </p:nvPicPr>
        <p:blipFill rotWithShape="1">
          <a:blip r:embed="rId4">
            <a:alphaModFix/>
          </a:blip>
          <a:srcRect b="0" l="0" r="0" t="0"/>
          <a:stretch/>
        </p:blipFill>
        <p:spPr>
          <a:xfrm>
            <a:off x="7582933" y="2485600"/>
            <a:ext cx="2630569" cy="25874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sp>
        <p:nvSpPr>
          <p:cNvPr id="164" name="Google Shape;164;geb6ea5d399_3_81"/>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a:p>
            <a:pPr indent="0" lvl="0" marL="0" rtl="0" algn="ctr">
              <a:lnSpc>
                <a:spcPct val="90000"/>
              </a:lnSpc>
              <a:spcBef>
                <a:spcPts val="1000"/>
              </a:spcBef>
              <a:spcAft>
                <a:spcPts val="0"/>
              </a:spcAft>
              <a:buClr>
                <a:schemeClr val="dk1"/>
              </a:buClr>
              <a:buSzPts val="2400"/>
              <a:buNone/>
            </a:pPr>
            <a:r>
              <a:t/>
            </a:r>
            <a:endParaRPr/>
          </a:p>
          <a:p>
            <a:pPr indent="0" lvl="0" marL="0" rtl="0" algn="ctr">
              <a:lnSpc>
                <a:spcPct val="90000"/>
              </a:lnSpc>
              <a:spcBef>
                <a:spcPts val="1000"/>
              </a:spcBef>
              <a:spcAft>
                <a:spcPts val="0"/>
              </a:spcAft>
              <a:buClr>
                <a:schemeClr val="dk1"/>
              </a:buClr>
              <a:buSzPts val="2400"/>
              <a:buNone/>
            </a:pPr>
            <a:r>
              <a:t/>
            </a:r>
            <a:endParaRPr>
              <a:solidFill>
                <a:srgbClr val="FF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 name="Shape 176"/>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 name="Shape 180"/>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GodSpace Year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2021-03-29T00:20:53Z</dcterms:created>
  <dc:creator>Paul Hallam</dc:creator>
</cp:coreProperties>
</file>