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Helvetica Neue"/>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7" roundtripDataSignature="AMtx7miQIPXUwruygYBVwChwsY9oQgzn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HelveticaNeue-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HelveticaNeue-italic.fntdata"/><Relationship Id="rId12" Type="http://schemas.openxmlformats.org/officeDocument/2006/relationships/slide" Target="slides/slide6.xml"/><Relationship Id="rId34" Type="http://schemas.openxmlformats.org/officeDocument/2006/relationships/font" Target="fonts/HelveticaNeue-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HelveticaNeue-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617576641/3f1525f649"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mumusic.com/products/god-speak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eb7188c813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44" name="Google Shape;144;geb7188c813_2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d4a259c10_1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8) </a:t>
            </a:r>
            <a:r>
              <a:rPr b="1" lang="en-US" sz="1400"/>
              <a:t>Say:</a:t>
            </a:r>
            <a:r>
              <a:rPr lang="en-US" sz="1400"/>
              <a:t> I could ask your mum</a:t>
            </a:r>
            <a:endParaRPr sz="1400"/>
          </a:p>
        </p:txBody>
      </p:sp>
      <p:sp>
        <p:nvSpPr>
          <p:cNvPr id="182" name="Google Shape;182;ged4a259c10_1_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d4a259c10_1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9) </a:t>
            </a:r>
            <a:r>
              <a:rPr b="1" lang="en-US" sz="1400"/>
              <a:t>Say:</a:t>
            </a:r>
            <a:r>
              <a:rPr lang="en-US" sz="1400"/>
              <a:t> I could ask your friend.</a:t>
            </a:r>
            <a:endParaRPr sz="1400"/>
          </a:p>
        </p:txBody>
      </p:sp>
      <p:sp>
        <p:nvSpPr>
          <p:cNvPr id="186" name="Google Shape;186;ged4a259c10_1_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d4a259c10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10) </a:t>
            </a:r>
            <a:r>
              <a:rPr b="1" lang="en-US" sz="1400"/>
              <a:t>Say:</a:t>
            </a:r>
            <a:r>
              <a:rPr lang="en-US" sz="1400"/>
              <a:t> I could ask your teacher.</a:t>
            </a:r>
            <a:endParaRPr sz="1400"/>
          </a:p>
        </p:txBody>
      </p:sp>
      <p:sp>
        <p:nvSpPr>
          <p:cNvPr id="190" name="Google Shape;190;ged4a259c10_1_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ed4a259c10_1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11) </a:t>
            </a:r>
            <a:r>
              <a:rPr b="1" lang="en-US" sz="1400"/>
              <a:t>Say: </a:t>
            </a:r>
            <a:r>
              <a:rPr lang="en-US" sz="1400"/>
              <a:t>But the best person to tell me about you… is you!</a:t>
            </a:r>
            <a:endParaRPr sz="1400"/>
          </a:p>
        </p:txBody>
      </p:sp>
      <p:sp>
        <p:nvSpPr>
          <p:cNvPr id="195" name="Google Shape;195;ged4a259c10_1_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d4a259c10_1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(Slide 12) </a:t>
            </a:r>
            <a:r>
              <a:rPr b="1" lang="en-US" sz="1400">
                <a:solidFill>
                  <a:schemeClr val="dk1"/>
                </a:solidFill>
              </a:rPr>
              <a:t>Say: </a:t>
            </a:r>
            <a:r>
              <a:rPr lang="en-US" sz="1400">
                <a:solidFill>
                  <a:schemeClr val="dk1"/>
                </a:solidFill>
              </a:rPr>
              <a:t>That’s the same with God. People have different ideas about who God is. But the best person to let us know about God….. is God!</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199" name="Google Shape;199;ged4a259c10_1_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d4a259c10_1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(Slide 13) </a:t>
            </a:r>
            <a:r>
              <a:rPr b="1" lang="en-US" sz="1400">
                <a:solidFill>
                  <a:schemeClr val="dk1"/>
                </a:solidFill>
              </a:rPr>
              <a:t>Say: </a:t>
            </a:r>
            <a:r>
              <a:rPr lang="en-US" sz="1400">
                <a:solidFill>
                  <a:schemeClr val="dk1"/>
                </a:solidFill>
              </a:rPr>
              <a:t>God knew this… so he’s made sure we can find out all about him in this book. It’s called the Bible.</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203" name="Google Shape;203;ged4a259c10_1_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d4a259c10_1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(Slide 14) </a:t>
            </a:r>
            <a:r>
              <a:rPr b="1" lang="en-US" sz="1400">
                <a:solidFill>
                  <a:schemeClr val="dk1"/>
                </a:solidFill>
              </a:rPr>
              <a:t>Say:</a:t>
            </a:r>
            <a:r>
              <a:rPr lang="en-US" sz="1400">
                <a:solidFill>
                  <a:schemeClr val="dk1"/>
                </a:solidFill>
              </a:rPr>
              <a:t> The Bible is God’s book for us and for everyone. It’s full of true stories of how God has been at work in this world and in the lives of many people. These are people who discovered who God is and this made a big difference in their lives.  </a:t>
            </a:r>
            <a:endParaRPr sz="1400">
              <a:solidFill>
                <a:schemeClr val="dk1"/>
              </a:solidFill>
            </a:endParaRPr>
          </a:p>
          <a:p>
            <a:pPr indent="-64135" lvl="0" marL="228600" rtl="0" algn="l">
              <a:lnSpc>
                <a:spcPct val="90000"/>
              </a:lnSpc>
              <a:spcBef>
                <a:spcPts val="1000"/>
              </a:spcBef>
              <a:spcAft>
                <a:spcPts val="0"/>
              </a:spcAft>
              <a:buClr>
                <a:schemeClr val="dk1"/>
              </a:buClr>
              <a:buSzPts val="28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07" name="Google Shape;207;ged4a259c10_1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d4a259c10_1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2800"/>
              <a:buFont typeface="Arial"/>
              <a:buNone/>
            </a:pPr>
            <a:r>
              <a:rPr b="1" lang="en-US" sz="1400">
                <a:solidFill>
                  <a:schemeClr val="dk1"/>
                </a:solidFill>
              </a:rPr>
              <a:t>(Slide 15) </a:t>
            </a:r>
            <a:r>
              <a:rPr b="1" lang="en-US" sz="1400">
                <a:solidFill>
                  <a:schemeClr val="dk1"/>
                </a:solidFill>
              </a:rPr>
              <a:t>Say: </a:t>
            </a:r>
            <a:r>
              <a:rPr lang="en-US" sz="1400">
                <a:solidFill>
                  <a:schemeClr val="dk1"/>
                </a:solidFill>
              </a:rPr>
              <a:t>When we explore how God was at work in their lives, we can discover who God is for ourselves.  </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212" name="Google Shape;212;ged4a259c10_1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ed4a259c10_1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ed4a259c10_1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rPr>
              <a:t>(Slide 16) </a:t>
            </a:r>
            <a:r>
              <a:rPr b="1" lang="en-US" sz="1400">
                <a:solidFill>
                  <a:schemeClr val="dk1"/>
                </a:solidFill>
              </a:rPr>
              <a:t>Say:</a:t>
            </a:r>
            <a:r>
              <a:rPr lang="en-US" sz="1400">
                <a:solidFill>
                  <a:schemeClr val="dk1"/>
                </a:solidFill>
              </a:rPr>
              <a:t> And there’s one special person in the Bible who can show us exactly what God is like. His name is Jesus. Jesus is God’s Messiah, the one God sent into the world to make everything good and right. We’re going to explore some stories about things that Jesus said about life with God, and this will help us to discover God even more.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ed4a259c10_1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(Slide 17) </a:t>
            </a:r>
            <a:r>
              <a:rPr b="1" lang="en-US" sz="1400">
                <a:solidFill>
                  <a:schemeClr val="dk1"/>
                </a:solidFill>
              </a:rPr>
              <a:t>Say: </a:t>
            </a:r>
            <a:r>
              <a:rPr lang="en-US" sz="1400">
                <a:solidFill>
                  <a:schemeClr val="dk1"/>
                </a:solidFill>
              </a:rPr>
              <a:t>This year we’re going to be Adventurers. We’re going to go on an adventure of discovering who God is, by exploring the stories about him in the Bible. </a:t>
            </a:r>
            <a:endParaRPr sz="1400"/>
          </a:p>
        </p:txBody>
      </p:sp>
      <p:sp>
        <p:nvSpPr>
          <p:cNvPr id="220" name="Google Shape;220;ged4a259c10_1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2c4570b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f2c4570b8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US" sz="1400">
                <a:solidFill>
                  <a:schemeClr val="dk1"/>
                </a:solidFill>
              </a:rPr>
              <a:t>Discoveries with Goober: Discovering God</a:t>
            </a:r>
            <a:r>
              <a:rPr lang="en-US" sz="1400">
                <a:solidFill>
                  <a:schemeClr val="dk1"/>
                </a:solidFill>
              </a:rPr>
              <a:t> - Preview available by following this link: </a:t>
            </a:r>
            <a:r>
              <a:rPr lang="en-US" sz="1400" u="sng">
                <a:solidFill>
                  <a:srgbClr val="1155CC"/>
                </a:solidFill>
                <a:highlight>
                  <a:schemeClr val="lt1"/>
                </a:highlight>
                <a:latin typeface="Calibri"/>
                <a:ea typeface="Calibri"/>
                <a:cs typeface="Calibri"/>
                <a:sym typeface="Calibri"/>
                <a:hlinkClick r:id="rId2">
                  <a:extLst>
                    <a:ext uri="{A12FA001-AC4F-418D-AE19-62706E023703}">
                      <ahyp:hlinkClr val="tx"/>
                    </a:ext>
                  </a:extLst>
                </a:hlinkClick>
              </a:rPr>
              <a:t>https://vimeo.com/617576641/3f1525f649</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f012fef5f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ef012fef5f_2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400"/>
              <a:t>Choose one of the following songs:</a:t>
            </a:r>
            <a:endParaRPr sz="1400"/>
          </a:p>
          <a:p>
            <a:pPr indent="0" lvl="0" marL="0" rtl="0" algn="l">
              <a:lnSpc>
                <a:spcPct val="100000"/>
              </a:lnSpc>
              <a:spcBef>
                <a:spcPts val="0"/>
              </a:spcBef>
              <a:spcAft>
                <a:spcPts val="0"/>
              </a:spcAft>
              <a:buSzPts val="1100"/>
              <a:buNone/>
            </a:pPr>
            <a:r>
              <a:rPr i="1" lang="en-US" sz="1400"/>
              <a:t>God Speaks</a:t>
            </a:r>
            <a:r>
              <a:rPr lang="en-US" sz="1400"/>
              <a:t> by Emu Music</a:t>
            </a:r>
            <a:r>
              <a:rPr lang="en-US" sz="1400">
                <a:solidFill>
                  <a:schemeClr val="dk1"/>
                </a:solidFill>
              </a:rPr>
              <a:t> (Purchase from: </a:t>
            </a:r>
            <a:r>
              <a:rPr lang="en-US" sz="1400" u="sng">
                <a:solidFill>
                  <a:schemeClr val="hlink"/>
                </a:solidFill>
                <a:hlinkClick r:id="rId2"/>
              </a:rPr>
              <a:t>God Speaks – Emu Music</a:t>
            </a:r>
            <a:r>
              <a:rPr lang="en-US" sz="1400">
                <a:solidFill>
                  <a:schemeClr val="dk1"/>
                </a:solidFill>
              </a:rPr>
              <a:t>)</a:t>
            </a:r>
            <a:endParaRPr sz="1400"/>
          </a:p>
          <a:p>
            <a:pPr indent="0" lvl="0" marL="0" rtl="0" algn="l">
              <a:lnSpc>
                <a:spcPct val="100000"/>
              </a:lnSpc>
              <a:spcBef>
                <a:spcPts val="0"/>
              </a:spcBef>
              <a:spcAft>
                <a:spcPts val="0"/>
              </a:spcAft>
              <a:buSzPts val="1100"/>
              <a:buNone/>
            </a:pPr>
            <a:r>
              <a:rPr i="1" lang="en-US" sz="1400"/>
              <a:t>Active and Alive</a:t>
            </a:r>
            <a:r>
              <a:rPr lang="en-US" sz="1400"/>
              <a:t> by</a:t>
            </a:r>
            <a:r>
              <a:rPr lang="en-US"/>
              <a:t> </a:t>
            </a:r>
            <a:r>
              <a:rPr lang="en-US" sz="1400">
                <a:solidFill>
                  <a:schemeClr val="dk1"/>
                </a:solidFill>
              </a:rPr>
              <a:t>Roy Meredith &amp; Rob Weule </a:t>
            </a:r>
            <a:endParaRPr sz="1400">
              <a:solidFill>
                <a:schemeClr val="dk1"/>
              </a:solidFill>
            </a:endParaRPr>
          </a:p>
          <a:p>
            <a:pPr indent="0" lvl="0" marL="0" rtl="0" algn="l">
              <a:lnSpc>
                <a:spcPct val="100000"/>
              </a:lnSpc>
              <a:spcBef>
                <a:spcPts val="0"/>
              </a:spcBef>
              <a:spcAft>
                <a:spcPts val="0"/>
              </a:spcAft>
              <a:buSzPts val="1100"/>
              <a:buNone/>
            </a:pPr>
            <a:r>
              <a:rPr b="1" lang="en-US" sz="1400">
                <a:solidFill>
                  <a:schemeClr val="dk1"/>
                </a:solidFill>
              </a:rPr>
              <a:t>Say:</a:t>
            </a:r>
            <a:r>
              <a:rPr lang="en-US" sz="1400">
                <a:solidFill>
                  <a:schemeClr val="dk1"/>
                </a:solidFill>
              </a:rPr>
              <a:t> This song talks about how God speaks to people through the Bible.</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f4ef28118e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f4ef28118e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4ef28118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f4ef28118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bc30732d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ebc30732d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0407bdfa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f0407bdfa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t>Ask:</a:t>
            </a:r>
            <a:r>
              <a:rPr lang="en-US" sz="1400"/>
              <a:t> What did Jeremiah discover about God?</a:t>
            </a:r>
            <a:endParaRPr sz="1400"/>
          </a:p>
          <a:p>
            <a:pPr indent="0" lvl="0" marL="0" rtl="0" algn="l">
              <a:lnSpc>
                <a:spcPct val="100000"/>
              </a:lnSpc>
              <a:spcBef>
                <a:spcPts val="0"/>
              </a:spcBef>
              <a:spcAft>
                <a:spcPts val="0"/>
              </a:spcAft>
              <a:buSzPts val="1100"/>
              <a:buNone/>
            </a:pPr>
            <a:r>
              <a:rPr b="1" lang="en-US" sz="1400"/>
              <a:t>Pray: </a:t>
            </a:r>
            <a:r>
              <a:rPr lang="en-US" sz="1400"/>
              <a:t>Thank you God for giving us the Bible. Please help us to discover more about you this year.</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eb7188c813_2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eb7188c813_2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f4ef28118e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f4ef28118e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eb7188c813_2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eb7188c813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sz="1400"/>
              <a:t>(PDF Script Slide 1)</a:t>
            </a:r>
            <a:endParaRPr b="1"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d4a259c10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t>(Slide 2) </a:t>
            </a:r>
            <a:r>
              <a:rPr b="1" lang="en-US" sz="1400"/>
              <a:t>Ask:</a:t>
            </a:r>
            <a:r>
              <a:rPr lang="en-US" sz="1400"/>
              <a:t> Who are you?</a:t>
            </a:r>
            <a:endParaRPr sz="1400"/>
          </a:p>
        </p:txBody>
      </p:sp>
      <p:sp>
        <p:nvSpPr>
          <p:cNvPr id="157" name="Google Shape;157;ged4a259c10_1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d4a259c10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3) </a:t>
            </a:r>
            <a:r>
              <a:rPr b="1" lang="en-US" sz="1400"/>
              <a:t>Say:</a:t>
            </a:r>
            <a:r>
              <a:rPr lang="en-US" sz="1400"/>
              <a:t> Are you brave?</a:t>
            </a:r>
            <a:endParaRPr sz="1400"/>
          </a:p>
        </p:txBody>
      </p:sp>
      <p:sp>
        <p:nvSpPr>
          <p:cNvPr id="161" name="Google Shape;161;ged4a259c10_1_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d4a259c10_1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4) </a:t>
            </a:r>
            <a:r>
              <a:rPr b="1" lang="en-US" sz="1400"/>
              <a:t>Say: </a:t>
            </a:r>
            <a:r>
              <a:rPr lang="en-US" sz="1400"/>
              <a:t>Are you sporty?</a:t>
            </a:r>
            <a:endParaRPr sz="1400"/>
          </a:p>
        </p:txBody>
      </p:sp>
      <p:sp>
        <p:nvSpPr>
          <p:cNvPr id="166" name="Google Shape;166;ged4a259c10_1_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ed4a259c10_1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5) </a:t>
            </a:r>
            <a:r>
              <a:rPr b="1" lang="en-US" sz="1400"/>
              <a:t>Say:</a:t>
            </a:r>
            <a:r>
              <a:rPr lang="en-US" sz="1400"/>
              <a:t> Are you shy?</a:t>
            </a:r>
            <a:endParaRPr sz="1400"/>
          </a:p>
        </p:txBody>
      </p:sp>
      <p:sp>
        <p:nvSpPr>
          <p:cNvPr id="170" name="Google Shape;170;ged4a259c10_1_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ed4a259c10_1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6) </a:t>
            </a:r>
            <a:r>
              <a:rPr b="1" lang="en-US" sz="1400"/>
              <a:t>Say:</a:t>
            </a:r>
            <a:r>
              <a:rPr lang="en-US" sz="1400"/>
              <a:t> Are you funny?</a:t>
            </a:r>
            <a:endParaRPr sz="1400"/>
          </a:p>
        </p:txBody>
      </p:sp>
      <p:sp>
        <p:nvSpPr>
          <p:cNvPr id="174" name="Google Shape;174;ged4a259c10_1_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ed4a259c10_1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solidFill>
                  <a:schemeClr val="dk1"/>
                </a:solidFill>
              </a:rPr>
              <a:t>(Slide 7) </a:t>
            </a:r>
            <a:r>
              <a:rPr b="1" lang="en-US" sz="1400"/>
              <a:t>Say:</a:t>
            </a:r>
            <a:r>
              <a:rPr lang="en-US" sz="1400"/>
              <a:t> Are you creative? Who are you? What are you like?</a:t>
            </a:r>
            <a:endParaRPr sz="1400"/>
          </a:p>
        </p:txBody>
      </p:sp>
      <p:sp>
        <p:nvSpPr>
          <p:cNvPr id="178" name="Google Shape;178;ged4a259c10_1_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ble Text" type="obj">
  <p:cSld name="OBJECT">
    <p:spTree>
      <p:nvGrpSpPr>
        <p:cNvPr id="6" name="Shape 6"/>
        <p:cNvGrpSpPr/>
        <p:nvPr/>
      </p:nvGrpSpPr>
      <p:grpSpPr>
        <a:xfrm>
          <a:off x="0" y="0"/>
          <a:ext cx="0" cy="0"/>
          <a:chOff x="0" y="0"/>
          <a:chExt cx="0" cy="0"/>
        </a:xfrm>
      </p:grpSpPr>
      <p:sp>
        <p:nvSpPr>
          <p:cNvPr id="7" name="Google Shape;7;p8"/>
          <p:cNvSpPr txBox="1"/>
          <p:nvPr>
            <p:ph type="title"/>
          </p:nvPr>
        </p:nvSpPr>
        <p:spPr>
          <a:xfrm>
            <a:off x="838200" y="365125"/>
            <a:ext cx="10515600" cy="67119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48027"/>
              </a:buClr>
              <a:buSzPts val="4400"/>
              <a:buFont typeface="Helvetica Neue"/>
              <a:buNone/>
              <a:defRPr b="1" i="0" sz="4400" u="none" cap="none" strike="noStrike">
                <a:solidFill>
                  <a:srgbClr val="F4802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8"/>
          <p:cNvSpPr txBox="1"/>
          <p:nvPr>
            <p:ph idx="1" type="body"/>
          </p:nvPr>
        </p:nvSpPr>
        <p:spPr>
          <a:xfrm>
            <a:off x="838200" y="1178560"/>
            <a:ext cx="10515600" cy="53143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geb8b298928_4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geb8b298928_4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eb8b298928_4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geb8b298928_4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geb8b298928_4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eb8b298928_4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geb8b298928_4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geb8b298928_4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geb8b298928_4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geb8b298928_4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geb8b298928_4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geb8b298928_4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eb8b298928_4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geb8b298928_4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geb8b298928_4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eb8b298928_4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geb8b298928_4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eb8b298928_4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geb8b298928_4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eb8b298928_4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eb8b298928_4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 name="Shape 71"/>
        <p:cNvGrpSpPr/>
        <p:nvPr/>
      </p:nvGrpSpPr>
      <p:grpSpPr>
        <a:xfrm>
          <a:off x="0" y="0"/>
          <a:ext cx="0" cy="0"/>
          <a:chOff x="0" y="0"/>
          <a:chExt cx="0" cy="0"/>
        </a:xfrm>
      </p:grpSpPr>
      <p:sp>
        <p:nvSpPr>
          <p:cNvPr id="72" name="Google Shape;72;geb8b298928_4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eb8b298928_4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4" name="Google Shape;74;geb8b298928_4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geb8b298928_4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eb8b298928_4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eb8b298928_4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geb8b298928_4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eb8b298928_4_56"/>
          <p:cNvSpPr/>
          <p:nvPr>
            <p:ph idx="2" type="pic"/>
          </p:nvPr>
        </p:nvSpPr>
        <p:spPr>
          <a:xfrm>
            <a:off x="5183188" y="987425"/>
            <a:ext cx="6172200" cy="4873625"/>
          </a:xfrm>
          <a:prstGeom prst="rect">
            <a:avLst/>
          </a:prstGeom>
          <a:noFill/>
          <a:ln>
            <a:noFill/>
          </a:ln>
        </p:spPr>
      </p:sp>
      <p:sp>
        <p:nvSpPr>
          <p:cNvPr id="81" name="Google Shape;81;geb8b298928_4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2" name="Google Shape;82;geb8b298928_4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geb8b298928_4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geb8b298928_4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 name="Shape 85"/>
        <p:cNvGrpSpPr/>
        <p:nvPr/>
      </p:nvGrpSpPr>
      <p:grpSpPr>
        <a:xfrm>
          <a:off x="0" y="0"/>
          <a:ext cx="0" cy="0"/>
          <a:chOff x="0" y="0"/>
          <a:chExt cx="0" cy="0"/>
        </a:xfrm>
      </p:grpSpPr>
      <p:sp>
        <p:nvSpPr>
          <p:cNvPr id="86" name="Google Shape;86;geb8b298928_4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eb8b298928_4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geb8b298928_4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eb8b298928_4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eb8b298928_4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geb8b298928_4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eb8b298928_4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geb8b298928_4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eb8b298928_4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eb8b298928_4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1" name="Shape 101"/>
        <p:cNvGrpSpPr/>
        <p:nvPr/>
      </p:nvGrpSpPr>
      <p:grpSpPr>
        <a:xfrm>
          <a:off x="0" y="0"/>
          <a:ext cx="0" cy="0"/>
          <a:chOff x="0" y="0"/>
          <a:chExt cx="0" cy="0"/>
        </a:xfrm>
      </p:grpSpPr>
      <p:sp>
        <p:nvSpPr>
          <p:cNvPr id="102" name="Google Shape;102;gef012fef5f_2_1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3" name="Google Shape;103;gef012fef5f_2_11"/>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04" name="Google Shape;104;gef012fef5f_2_11"/>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gef012fef5f_2_4"/>
          <p:cNvSpPr txBox="1"/>
          <p:nvPr>
            <p:ph type="ctrTitle"/>
          </p:nvPr>
        </p:nvSpPr>
        <p:spPr>
          <a:xfrm>
            <a:off x="415611" y="992767"/>
            <a:ext cx="11360800" cy="2736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07" name="Google Shape;107;gef012fef5f_2_4"/>
          <p:cNvSpPr txBox="1"/>
          <p:nvPr>
            <p:ph idx="1" type="subTitle"/>
          </p:nvPr>
        </p:nvSpPr>
        <p:spPr>
          <a:xfrm>
            <a:off x="415600" y="3778833"/>
            <a:ext cx="11360800" cy="105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08" name="Google Shape;108;gef012fef5f_2_4"/>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gf2c4570b88_0_49"/>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1" name="Google Shape;11;gf2c4570b88_0_49"/>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2" name="Google Shape;12;gf2c4570b88_0_4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9" name="Shape 109"/>
        <p:cNvGrpSpPr/>
        <p:nvPr/>
      </p:nvGrpSpPr>
      <p:grpSpPr>
        <a:xfrm>
          <a:off x="0" y="0"/>
          <a:ext cx="0" cy="0"/>
          <a:chOff x="0" y="0"/>
          <a:chExt cx="0" cy="0"/>
        </a:xfrm>
      </p:grpSpPr>
      <p:sp>
        <p:nvSpPr>
          <p:cNvPr id="110" name="Google Shape;110;gef012fef5f_2_8"/>
          <p:cNvSpPr txBox="1"/>
          <p:nvPr>
            <p:ph type="title"/>
          </p:nvPr>
        </p:nvSpPr>
        <p:spPr>
          <a:xfrm>
            <a:off x="415600" y="2867800"/>
            <a:ext cx="11360800" cy="11224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11" name="Google Shape;111;gef012fef5f_2_8"/>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2" name="Shape 112"/>
        <p:cNvGrpSpPr/>
        <p:nvPr/>
      </p:nvGrpSpPr>
      <p:grpSpPr>
        <a:xfrm>
          <a:off x="0" y="0"/>
          <a:ext cx="0" cy="0"/>
          <a:chOff x="0" y="0"/>
          <a:chExt cx="0" cy="0"/>
        </a:xfrm>
      </p:grpSpPr>
      <p:sp>
        <p:nvSpPr>
          <p:cNvPr id="113" name="Google Shape;113;gef012fef5f_2_15"/>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4" name="Google Shape;114;gef012fef5f_2_15"/>
          <p:cNvSpPr txBox="1"/>
          <p:nvPr>
            <p:ph idx="1" type="body"/>
          </p:nvPr>
        </p:nvSpPr>
        <p:spPr>
          <a:xfrm>
            <a:off x="4156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5" name="Google Shape;115;gef012fef5f_2_15"/>
          <p:cNvSpPr txBox="1"/>
          <p:nvPr>
            <p:ph idx="2" type="body"/>
          </p:nvPr>
        </p:nvSpPr>
        <p:spPr>
          <a:xfrm>
            <a:off x="64432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6" name="Google Shape;116;gef012fef5f_2_15"/>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 name="Shape 117"/>
        <p:cNvGrpSpPr/>
        <p:nvPr/>
      </p:nvGrpSpPr>
      <p:grpSpPr>
        <a:xfrm>
          <a:off x="0" y="0"/>
          <a:ext cx="0" cy="0"/>
          <a:chOff x="0" y="0"/>
          <a:chExt cx="0" cy="0"/>
        </a:xfrm>
      </p:grpSpPr>
      <p:sp>
        <p:nvSpPr>
          <p:cNvPr id="118" name="Google Shape;118;gef012fef5f_2_2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9" name="Google Shape;119;gef012fef5f_2_2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0" name="Shape 120"/>
        <p:cNvGrpSpPr/>
        <p:nvPr/>
      </p:nvGrpSpPr>
      <p:grpSpPr>
        <a:xfrm>
          <a:off x="0" y="0"/>
          <a:ext cx="0" cy="0"/>
          <a:chOff x="0" y="0"/>
          <a:chExt cx="0" cy="0"/>
        </a:xfrm>
      </p:grpSpPr>
      <p:sp>
        <p:nvSpPr>
          <p:cNvPr id="121" name="Google Shape;121;gef012fef5f_2_23"/>
          <p:cNvSpPr txBox="1"/>
          <p:nvPr>
            <p:ph type="title"/>
          </p:nvPr>
        </p:nvSpPr>
        <p:spPr>
          <a:xfrm>
            <a:off x="415600" y="740800"/>
            <a:ext cx="3744000" cy="100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22" name="Google Shape;122;gef012fef5f_2_23"/>
          <p:cNvSpPr txBox="1"/>
          <p:nvPr>
            <p:ph idx="1" type="body"/>
          </p:nvPr>
        </p:nvSpPr>
        <p:spPr>
          <a:xfrm>
            <a:off x="415600" y="1852800"/>
            <a:ext cx="3744000" cy="42392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23" name="Google Shape;123;gef012fef5f_2_2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4" name="Shape 124"/>
        <p:cNvGrpSpPr/>
        <p:nvPr/>
      </p:nvGrpSpPr>
      <p:grpSpPr>
        <a:xfrm>
          <a:off x="0" y="0"/>
          <a:ext cx="0" cy="0"/>
          <a:chOff x="0" y="0"/>
          <a:chExt cx="0" cy="0"/>
        </a:xfrm>
      </p:grpSpPr>
      <p:sp>
        <p:nvSpPr>
          <p:cNvPr id="125" name="Google Shape;125;gef012fef5f_2_27"/>
          <p:cNvSpPr txBox="1"/>
          <p:nvPr>
            <p:ph type="title"/>
          </p:nvPr>
        </p:nvSpPr>
        <p:spPr>
          <a:xfrm>
            <a:off x="653667" y="600200"/>
            <a:ext cx="8490400" cy="5454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26" name="Google Shape;126;gef012fef5f_2_27"/>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gef012fef5f_2_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gef012fef5f_2_30"/>
          <p:cNvSpPr txBox="1"/>
          <p:nvPr>
            <p:ph type="title"/>
          </p:nvPr>
        </p:nvSpPr>
        <p:spPr>
          <a:xfrm>
            <a:off x="354000" y="1644233"/>
            <a:ext cx="53936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30" name="Google Shape;130;gef012fef5f_2_30"/>
          <p:cNvSpPr txBox="1"/>
          <p:nvPr>
            <p:ph idx="1" type="subTitle"/>
          </p:nvPr>
        </p:nvSpPr>
        <p:spPr>
          <a:xfrm>
            <a:off x="354000" y="3737433"/>
            <a:ext cx="5393600" cy="164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1" name="Google Shape;131;gef012fef5f_2_30"/>
          <p:cNvSpPr txBox="1"/>
          <p:nvPr>
            <p:ph idx="2" type="body"/>
          </p:nvPr>
        </p:nvSpPr>
        <p:spPr>
          <a:xfrm>
            <a:off x="6586000" y="965433"/>
            <a:ext cx="5116000" cy="49268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32" name="Google Shape;132;gef012fef5f_2_3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3" name="Shape 133"/>
        <p:cNvGrpSpPr/>
        <p:nvPr/>
      </p:nvGrpSpPr>
      <p:grpSpPr>
        <a:xfrm>
          <a:off x="0" y="0"/>
          <a:ext cx="0" cy="0"/>
          <a:chOff x="0" y="0"/>
          <a:chExt cx="0" cy="0"/>
        </a:xfrm>
      </p:grpSpPr>
      <p:sp>
        <p:nvSpPr>
          <p:cNvPr id="134" name="Google Shape;134;gef012fef5f_2_36"/>
          <p:cNvSpPr txBox="1"/>
          <p:nvPr>
            <p:ph idx="1" type="body"/>
          </p:nvPr>
        </p:nvSpPr>
        <p:spPr>
          <a:xfrm>
            <a:off x="415600" y="5640767"/>
            <a:ext cx="7998400" cy="8068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35" name="Google Shape;135;gef012fef5f_2_36"/>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6" name="Shape 136"/>
        <p:cNvGrpSpPr/>
        <p:nvPr/>
      </p:nvGrpSpPr>
      <p:grpSpPr>
        <a:xfrm>
          <a:off x="0" y="0"/>
          <a:ext cx="0" cy="0"/>
          <a:chOff x="0" y="0"/>
          <a:chExt cx="0" cy="0"/>
        </a:xfrm>
      </p:grpSpPr>
      <p:sp>
        <p:nvSpPr>
          <p:cNvPr id="137" name="Google Shape;137;gef012fef5f_2_39"/>
          <p:cNvSpPr txBox="1"/>
          <p:nvPr>
            <p:ph hasCustomPrompt="1" type="title"/>
          </p:nvPr>
        </p:nvSpPr>
        <p:spPr>
          <a:xfrm>
            <a:off x="415600" y="1474833"/>
            <a:ext cx="11360800" cy="26180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38" name="Google Shape;138;gef012fef5f_2_39"/>
          <p:cNvSpPr txBox="1"/>
          <p:nvPr>
            <p:ph idx="1" type="body"/>
          </p:nvPr>
        </p:nvSpPr>
        <p:spPr>
          <a:xfrm>
            <a:off x="415600" y="4202967"/>
            <a:ext cx="11360800" cy="17344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39" name="Google Shape;139;gef012fef5f_2_39"/>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0" name="Shape 140"/>
        <p:cNvGrpSpPr/>
        <p:nvPr/>
      </p:nvGrpSpPr>
      <p:grpSpPr>
        <a:xfrm>
          <a:off x="0" y="0"/>
          <a:ext cx="0" cy="0"/>
          <a:chOff x="0" y="0"/>
          <a:chExt cx="0" cy="0"/>
        </a:xfrm>
      </p:grpSpPr>
      <p:sp>
        <p:nvSpPr>
          <p:cNvPr id="141" name="Google Shape;141;gef012fef5f_2_4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pic>
        <p:nvPicPr>
          <p:cNvPr id="14" name="Google Shape;14;p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Intro Video">
  <p:cSld name="Unit Intro Video">
    <p:spTree>
      <p:nvGrpSpPr>
        <p:cNvPr id="15" name="Shape 15"/>
        <p:cNvGrpSpPr/>
        <p:nvPr/>
      </p:nvGrpSpPr>
      <p:grpSpPr>
        <a:xfrm>
          <a:off x="0" y="0"/>
          <a:ext cx="0" cy="0"/>
          <a:chOff x="0" y="0"/>
          <a:chExt cx="0" cy="0"/>
        </a:xfrm>
      </p:grpSpPr>
      <p:pic>
        <p:nvPicPr>
          <p:cNvPr id="16" name="Google Shape;16;p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right">
  <p:cSld name="Copyright">
    <p:spTree>
      <p:nvGrpSpPr>
        <p:cNvPr id="17" name="Shape 17"/>
        <p:cNvGrpSpPr/>
        <p:nvPr/>
      </p:nvGrpSpPr>
      <p:grpSpPr>
        <a:xfrm>
          <a:off x="0" y="0"/>
          <a:ext cx="0" cy="0"/>
          <a:chOff x="0" y="0"/>
          <a:chExt cx="0" cy="0"/>
        </a:xfrm>
      </p:grpSpPr>
      <p:pic>
        <p:nvPicPr>
          <p:cNvPr id="18" name="Google Shape;18;p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 name="Google Shape;19;p9"/>
          <p:cNvSpPr txBox="1"/>
          <p:nvPr>
            <p:ph idx="1" type="body"/>
          </p:nvPr>
        </p:nvSpPr>
        <p:spPr>
          <a:xfrm>
            <a:off x="838200" y="1645920"/>
            <a:ext cx="5095240" cy="484695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9"/>
          <p:cNvSpPr txBox="1"/>
          <p:nvPr>
            <p:ph idx="2" type="body"/>
          </p:nvPr>
        </p:nvSpPr>
        <p:spPr>
          <a:xfrm>
            <a:off x="6040120" y="1645920"/>
            <a:ext cx="5095240" cy="484695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geb8b298928_4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eb8b298928_4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geb8b298928_4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eb8b298928_4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geb8b298928_4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geb8b298928_4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eb8b298928_4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geb8b298928_4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eb8b298928_4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geb8b298928_4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geb8b298928_4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geb8b298928_4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geb8b298928_4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eb8b298928_4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geb8b298928_4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2" Type="http://schemas.openxmlformats.org/officeDocument/2006/relationships/theme" Target="../theme/theme4.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geb8b298928_4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geb8b298928_4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geb8b298928_4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 name="Google Shape;26;geb8b298928_4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 name="Google Shape;27;geb8b298928_4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7" name="Shape 97"/>
        <p:cNvGrpSpPr/>
        <p:nvPr/>
      </p:nvGrpSpPr>
      <p:grpSpPr>
        <a:xfrm>
          <a:off x="0" y="0"/>
          <a:ext cx="0" cy="0"/>
          <a:chOff x="0" y="0"/>
          <a:chExt cx="0" cy="0"/>
        </a:xfrm>
      </p:grpSpPr>
      <p:sp>
        <p:nvSpPr>
          <p:cNvPr id="98" name="Google Shape;98;gef012fef5f_2_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99" name="Google Shape;99;gef012fef5f_2_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00" name="Google Shape;100;gef012fef5f_2_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pic>
        <p:nvPicPr>
          <p:cNvPr descr="Schoolboy Studying In Classroom With Teacher" id="192" name="Google Shape;192;ged4a259c10_1_64"/>
          <p:cNvPicPr preferRelativeResize="0"/>
          <p:nvPr/>
        </p:nvPicPr>
        <p:blipFill rotWithShape="1">
          <a:blip r:embed="rId4">
            <a:alphaModFix/>
          </a:blip>
          <a:srcRect b="0" l="0" r="0" t="0"/>
          <a:stretch/>
        </p:blipFill>
        <p:spPr>
          <a:xfrm>
            <a:off x="12475925" y="176150"/>
            <a:ext cx="3105574" cy="2173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ged4a259c10_1_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64135" lvl="0" marL="228600" rtl="0" algn="l">
              <a:lnSpc>
                <a:spcPct val="90000"/>
              </a:lnSpc>
              <a:spcBef>
                <a:spcPts val="0"/>
              </a:spcBef>
              <a:spcAft>
                <a:spcPts val="0"/>
              </a:spcAft>
              <a:buClr>
                <a:schemeClr val="dk1"/>
              </a:buClr>
              <a:buSzPts val="2800"/>
              <a:buNone/>
            </a:pPr>
            <a:r>
              <a:t/>
            </a:r>
            <a:endParaRPr/>
          </a:p>
          <a:p>
            <a:pPr indent="-64135" lvl="0" marL="228600" rtl="0" algn="l">
              <a:lnSpc>
                <a:spcPct val="90000"/>
              </a:lnSpc>
              <a:spcBef>
                <a:spcPts val="1000"/>
              </a:spcBef>
              <a:spcAft>
                <a:spcPts val="0"/>
              </a:spcAft>
              <a:buClr>
                <a:schemeClr val="dk1"/>
              </a:buClr>
              <a:buSzPts val="2800"/>
              <a:buNone/>
            </a:pPr>
            <a:r>
              <a:t/>
            </a:r>
            <a:endParaRPr/>
          </a:p>
          <a:p>
            <a:pPr indent="-64135" lvl="0" marL="228600" rtl="0" algn="l">
              <a:lnSpc>
                <a:spcPct val="90000"/>
              </a:lnSpc>
              <a:spcBef>
                <a:spcPts val="1000"/>
              </a:spcBef>
              <a:spcAft>
                <a:spcPts val="0"/>
              </a:spcAft>
              <a:buClr>
                <a:schemeClr val="dk1"/>
              </a:buClr>
              <a:buSzPts val="2800"/>
              <a:buNone/>
            </a:pPr>
            <a:r>
              <a:t/>
            </a:r>
            <a:endParaRPr/>
          </a:p>
          <a:p>
            <a:pPr indent="-64135" lvl="0" marL="228600" rtl="0" algn="l">
              <a:lnSpc>
                <a:spcPct val="90000"/>
              </a:lnSpc>
              <a:spcBef>
                <a:spcPts val="1000"/>
              </a:spcBef>
              <a:spcAft>
                <a:spcPts val="0"/>
              </a:spcAft>
              <a:buClr>
                <a:schemeClr val="dk1"/>
              </a:buClr>
              <a:buSzPts val="2800"/>
              <a:buNone/>
            </a:pPr>
            <a:r>
              <a:t/>
            </a:r>
            <a:endParaRPr/>
          </a:p>
          <a:p>
            <a:pPr indent="-64135" lvl="0" marL="228600" rtl="0" algn="l">
              <a:lnSpc>
                <a:spcPct val="90000"/>
              </a:lnSpc>
              <a:spcBef>
                <a:spcPts val="1000"/>
              </a:spcBef>
              <a:spcAft>
                <a:spcPts val="0"/>
              </a:spcAft>
              <a:buClr>
                <a:schemeClr val="dk1"/>
              </a:buClr>
              <a:buSzPts val="2800"/>
              <a:buNone/>
            </a:pPr>
            <a:r>
              <a:t/>
            </a:r>
            <a:endParaRPr/>
          </a:p>
          <a:p>
            <a:pPr indent="-64135" lvl="0" marL="228600" rtl="0" algn="l">
              <a:lnSpc>
                <a:spcPct val="90000"/>
              </a:lnSpc>
              <a:spcBef>
                <a:spcPts val="1000"/>
              </a:spcBef>
              <a:spcAft>
                <a:spcPts val="0"/>
              </a:spcAft>
              <a:buClr>
                <a:schemeClr val="dk1"/>
              </a:buClr>
              <a:buSzPts val="2800"/>
              <a:buNone/>
            </a:pPr>
            <a:r>
              <a:t/>
            </a:r>
            <a:endParaRPr/>
          </a:p>
          <a:p>
            <a:pPr indent="-64135" lvl="0" marL="228600" rtl="0" algn="l">
              <a:lnSpc>
                <a:spcPct val="90000"/>
              </a:lnSpc>
              <a:spcBef>
                <a:spcPts val="1000"/>
              </a:spcBef>
              <a:spcAft>
                <a:spcPts val="0"/>
              </a:spcAft>
              <a:buClr>
                <a:schemeClr val="dk1"/>
              </a:buClr>
              <a:buSzPts val="2800"/>
              <a:buNone/>
            </a:pPr>
            <a:r>
              <a:t/>
            </a:r>
            <a:endParaRPr/>
          </a:p>
          <a:p>
            <a:pPr indent="-64135"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 name="Shape 217"/>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pic>
        <p:nvPicPr>
          <p:cNvPr id="150" name="Google Shape;150;gf2c4570b88_0_0"/>
          <p:cNvPicPr preferRelativeResize="0"/>
          <p:nvPr/>
        </p:nvPicPr>
        <p:blipFill rotWithShape="1">
          <a:blip r:embed="rId4">
            <a:alphaModFix/>
          </a:blip>
          <a:srcRect b="0" l="0" r="0" t="0"/>
          <a:stretch/>
        </p:blipFill>
        <p:spPr>
          <a:xfrm>
            <a:off x="7582933" y="2485600"/>
            <a:ext cx="2630569" cy="25874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pic>
        <p:nvPicPr>
          <p:cNvPr id="226" name="Google Shape;226;gef012fef5f_2_45"/>
          <p:cNvPicPr preferRelativeResize="0"/>
          <p:nvPr/>
        </p:nvPicPr>
        <p:blipFill rotWithShape="1">
          <a:blip r:embed="rId4">
            <a:alphaModFix/>
          </a:blip>
          <a:srcRect b="0" l="0" r="0" t="0"/>
          <a:stretch/>
        </p:blipFill>
        <p:spPr>
          <a:xfrm>
            <a:off x="6836767" y="2936433"/>
            <a:ext cx="2932266" cy="29296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6" name="Shape 246"/>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pic>
        <p:nvPicPr>
          <p:cNvPr descr="little boy being active at treetop adventure park" id="163" name="Google Shape;163;ged4a259c10_1_10"/>
          <p:cNvPicPr preferRelativeResize="0"/>
          <p:nvPr/>
        </p:nvPicPr>
        <p:blipFill rotWithShape="1">
          <a:blip r:embed="rId4">
            <a:alphaModFix/>
          </a:blip>
          <a:srcRect b="0" l="0" r="0" t="0"/>
          <a:stretch/>
        </p:blipFill>
        <p:spPr>
          <a:xfrm>
            <a:off x="12715576" y="4246325"/>
            <a:ext cx="1583100" cy="244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2021-03-29T00:20:53Z</dcterms:created>
  <dc:creator>Paul Hallam</dc:creator>
</cp:coreProperties>
</file>