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9"/>
  </p:notesMasterIdLst>
  <p:sldIdLst>
    <p:sldId id="266" r:id="rId2"/>
    <p:sldId id="363" r:id="rId3"/>
    <p:sldId id="378" r:id="rId4"/>
    <p:sldId id="365" r:id="rId5"/>
    <p:sldId id="366" r:id="rId6"/>
    <p:sldId id="367" r:id="rId7"/>
    <p:sldId id="370" r:id="rId8"/>
    <p:sldId id="368" r:id="rId9"/>
    <p:sldId id="369" r:id="rId10"/>
    <p:sldId id="372" r:id="rId11"/>
    <p:sldId id="373" r:id="rId12"/>
    <p:sldId id="374" r:id="rId13"/>
    <p:sldId id="375" r:id="rId14"/>
    <p:sldId id="376" r:id="rId15"/>
    <p:sldId id="377" r:id="rId16"/>
    <p:sldId id="354" r:id="rId17"/>
    <p:sldId id="324" r:id="rId1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40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40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40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40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40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40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40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40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40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66"/>
    <a:srgbClr val="FF0000"/>
    <a:srgbClr val="000080"/>
    <a:srgbClr val="004080"/>
    <a:srgbClr val="400080"/>
    <a:srgbClr val="FFFF00"/>
    <a:srgbClr val="804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43"/>
  </p:normalViewPr>
  <p:slideViewPr>
    <p:cSldViewPr>
      <p:cViewPr varScale="1">
        <p:scale>
          <a:sx n="120" d="100"/>
          <a:sy n="120" d="100"/>
        </p:scale>
        <p:origin x="1400" y="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CD7870D7-126E-1342-9773-B36906EDFE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7016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44362F17-7D26-A949-979E-FE391C0B071A}" type="slidenum">
              <a:rPr lang="en-US" sz="1200"/>
              <a:pPr/>
              <a:t>1</a:t>
            </a:fld>
            <a:endParaRPr lang="en-US" sz="1200"/>
          </a:p>
        </p:txBody>
      </p:sp>
      <p:sp>
        <p:nvSpPr>
          <p:cNvPr id="24578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C20C26E0-030F-BF44-AC9D-435BB89D741D}" type="slidenum">
              <a:rPr lang="en-US" sz="1200"/>
              <a:pPr/>
              <a:t>11</a:t>
            </a:fld>
            <a:endParaRPr lang="en-US" sz="1200"/>
          </a:p>
        </p:txBody>
      </p:sp>
      <p:sp>
        <p:nvSpPr>
          <p:cNvPr id="368642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2F8351FE-1D0E-6B40-9527-91F364C4B4F0}" type="slidenum">
              <a:rPr lang="en-US" sz="1200"/>
              <a:pPr/>
              <a:t>12</a:t>
            </a:fld>
            <a:endParaRPr lang="en-US" sz="1200"/>
          </a:p>
        </p:txBody>
      </p:sp>
      <p:sp>
        <p:nvSpPr>
          <p:cNvPr id="370690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4F0DDB0-DBE9-0D4F-B8D7-73D3B668CB50}" type="slidenum">
              <a:rPr lang="en-US" sz="1200"/>
              <a:pPr/>
              <a:t>13</a:t>
            </a:fld>
            <a:endParaRPr lang="en-US" sz="1200"/>
          </a:p>
        </p:txBody>
      </p:sp>
      <p:sp>
        <p:nvSpPr>
          <p:cNvPr id="374786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BBEC5FC1-3B8F-304E-BE95-F8ED57FF6F7B}" type="slidenum">
              <a:rPr lang="en-US" sz="1200"/>
              <a:pPr/>
              <a:t>14</a:t>
            </a:fld>
            <a:endParaRPr lang="en-US" sz="1200"/>
          </a:p>
        </p:txBody>
      </p:sp>
      <p:sp>
        <p:nvSpPr>
          <p:cNvPr id="376834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42CDCF1D-8D45-9546-BC05-64028D49B107}" type="slidenum">
              <a:rPr lang="en-US" sz="1200"/>
              <a:pPr/>
              <a:t>15</a:t>
            </a:fld>
            <a:endParaRPr lang="en-US" sz="1200"/>
          </a:p>
        </p:txBody>
      </p:sp>
      <p:sp>
        <p:nvSpPr>
          <p:cNvPr id="378882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2F1280C3-3F5C-8F4D-9320-D25763E01E36}" type="slidenum">
              <a:rPr lang="en-US" sz="1200"/>
              <a:pPr/>
              <a:t>16</a:t>
            </a:fld>
            <a:endParaRPr lang="en-US" sz="1200"/>
          </a:p>
        </p:txBody>
      </p:sp>
      <p:sp>
        <p:nvSpPr>
          <p:cNvPr id="311298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7FA761-9C8E-8C4A-9A13-0BE4A4727103}" type="slidenum">
              <a:rPr lang="en-US" sz="1200"/>
              <a:pPr/>
              <a:t>17</a:t>
            </a:fld>
            <a:endParaRPr lang="en-US" sz="1200"/>
          </a:p>
        </p:txBody>
      </p:sp>
      <p:sp>
        <p:nvSpPr>
          <p:cNvPr id="155650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7754473B-D267-CB47-956A-4C672396A61B}" type="slidenum">
              <a:rPr lang="en-US" sz="1200"/>
              <a:pPr/>
              <a:t>2</a:t>
            </a:fld>
            <a:endParaRPr lang="en-US" sz="1200"/>
          </a:p>
        </p:txBody>
      </p:sp>
      <p:sp>
        <p:nvSpPr>
          <p:cNvPr id="331778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47D6EFFD-421E-BE41-9955-5177B05E4FB5}" type="slidenum">
              <a:rPr lang="en-US" sz="1200"/>
              <a:pPr/>
              <a:t>4</a:t>
            </a:fld>
            <a:endParaRPr lang="en-US" sz="1200"/>
          </a:p>
        </p:txBody>
      </p:sp>
      <p:sp>
        <p:nvSpPr>
          <p:cNvPr id="352258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5F24389B-973E-DD4A-93C2-9E2283C70C9C}" type="slidenum">
              <a:rPr lang="en-US" sz="1200"/>
              <a:pPr/>
              <a:t>5</a:t>
            </a:fld>
            <a:endParaRPr lang="en-US" sz="1200"/>
          </a:p>
        </p:txBody>
      </p:sp>
      <p:sp>
        <p:nvSpPr>
          <p:cNvPr id="354306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0847B03A-A261-7B4D-AEB3-060AC81E6D63}" type="slidenum">
              <a:rPr lang="en-US" sz="1200"/>
              <a:pPr/>
              <a:t>6</a:t>
            </a:fld>
            <a:endParaRPr lang="en-US" sz="1200"/>
          </a:p>
        </p:txBody>
      </p:sp>
      <p:sp>
        <p:nvSpPr>
          <p:cNvPr id="356354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0EF6E6E5-BCE7-994E-AFDA-D438D28FC054}" type="slidenum">
              <a:rPr lang="en-US" sz="1200"/>
              <a:pPr/>
              <a:t>7</a:t>
            </a:fld>
            <a:endParaRPr lang="en-US" sz="1200"/>
          </a:p>
        </p:txBody>
      </p:sp>
      <p:sp>
        <p:nvSpPr>
          <p:cNvPr id="362498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C20AB729-3E04-544C-8A13-4CF0B0F05E68}" type="slidenum">
              <a:rPr lang="en-US" sz="1200"/>
              <a:pPr/>
              <a:t>8</a:t>
            </a:fld>
            <a:endParaRPr lang="en-US" sz="1200"/>
          </a:p>
        </p:txBody>
      </p:sp>
      <p:sp>
        <p:nvSpPr>
          <p:cNvPr id="358402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F91BC8E4-F5AD-EA4D-8121-B191F4D34438}" type="slidenum">
              <a:rPr lang="en-US" sz="1200"/>
              <a:pPr/>
              <a:t>9</a:t>
            </a:fld>
            <a:endParaRPr lang="en-US" sz="1200"/>
          </a:p>
        </p:txBody>
      </p:sp>
      <p:sp>
        <p:nvSpPr>
          <p:cNvPr id="360450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96F03599-6BB1-C44F-8946-1271639BDFC8}" type="slidenum">
              <a:rPr lang="en-US" sz="1200"/>
              <a:pPr/>
              <a:t>10</a:t>
            </a:fld>
            <a:endParaRPr lang="en-US" sz="1200"/>
          </a:p>
        </p:txBody>
      </p:sp>
      <p:sp>
        <p:nvSpPr>
          <p:cNvPr id="366594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AU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113369-9406-3342-9A94-7BA33BF900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090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B4AE86-15CA-5C40-A7B9-541DDECF6E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0599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1AEE5B-7A47-B743-93EF-F1F2BD8D12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8572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8A7AB2-1D41-F745-A75F-483FE21239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957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DF0D2B-2DA4-8141-81E8-003793C49A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4988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F3345D-035F-6D48-BE07-A0FC719E36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042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57B740-3ABB-BE41-B6CB-491D5F13AE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656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48ECF8-7C4A-5541-AE5A-B87EC37E16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8385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6000E4-A8E5-F94C-B649-73F7FE7C06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233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E9B643-0066-AE4E-965B-17B5E6CA50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3849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E4CA5C-8A7C-C44A-97B9-44624282E2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80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BC87A11C-0309-D94F-8959-A5337C1349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F12E2303-7F28-9F4D-9113-0DF0380DB658}" type="slidenum">
              <a:rPr lang="en-US" sz="1400"/>
              <a:pPr/>
              <a:t>1</a:t>
            </a:fld>
            <a:endParaRPr lang="en-US" sz="1400"/>
          </a:p>
        </p:txBody>
      </p:sp>
      <p:pic>
        <p:nvPicPr>
          <p:cNvPr id="14339" name="Picture 2" descr="GodSpace_lar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57200"/>
            <a:ext cx="1600200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3" descr="Powerpoin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152400"/>
            <a:ext cx="1066800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732240" y="476672"/>
            <a:ext cx="100811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400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Y21 L9</a:t>
            </a:r>
            <a:endParaRPr lang="en-US" sz="14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3_City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0"/>
            <a:ext cx="9252520" cy="6858000"/>
          </a:xfrm>
          <a:prstGeom prst="rect">
            <a:avLst/>
          </a:prstGeom>
        </p:spPr>
      </p:pic>
      <p:sp>
        <p:nvSpPr>
          <p:cNvPr id="3277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06679916-836D-4348-83E3-B16AA26CB456}" type="slidenum">
              <a:rPr lang="en-US" sz="1400"/>
              <a:pPr/>
              <a:t>10</a:t>
            </a:fld>
            <a:endParaRPr lang="en-US" sz="1400"/>
          </a:p>
        </p:txBody>
      </p:sp>
      <p:sp>
        <p:nvSpPr>
          <p:cNvPr id="32771" name="Rectangle 2"/>
          <p:cNvSpPr>
            <a:spLocks noChangeArrowheads="1"/>
          </p:cNvSpPr>
          <p:nvPr/>
        </p:nvSpPr>
        <p:spPr bwMode="auto">
          <a:xfrm>
            <a:off x="3867150" y="23288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 sz="2400"/>
          </a:p>
        </p:txBody>
      </p:sp>
      <p:pic>
        <p:nvPicPr>
          <p:cNvPr id="32772" name="Picture 4" descr="74_King's-personal-servan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76200"/>
            <a:ext cx="24987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481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7EEDE7B7-0346-E944-9D85-9EEA755B9669}" type="slidenum">
              <a:rPr lang="en-US" sz="1400"/>
              <a:pPr/>
              <a:t>11</a:t>
            </a:fld>
            <a:endParaRPr lang="en-US" sz="1400"/>
          </a:p>
        </p:txBody>
      </p:sp>
      <p:sp>
        <p:nvSpPr>
          <p:cNvPr id="367618" name="Text Box 2"/>
          <p:cNvSpPr txBox="1">
            <a:spLocks noChangeArrowheads="1"/>
          </p:cNvSpPr>
          <p:nvPr/>
        </p:nvSpPr>
        <p:spPr bwMode="auto">
          <a:xfrm>
            <a:off x="990600" y="212725"/>
            <a:ext cx="7315200" cy="618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40000" b="1">
                <a:solidFill>
                  <a:srgbClr val="FFFF00"/>
                </a:solidFill>
              </a:rPr>
              <a:t>?</a:t>
            </a:r>
            <a:endParaRPr lang="en-US" sz="9600" b="1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76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76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7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67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76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3_City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0"/>
            <a:ext cx="9252520" cy="6858000"/>
          </a:xfrm>
          <a:prstGeom prst="rect">
            <a:avLst/>
          </a:prstGeom>
        </p:spPr>
      </p:pic>
      <p:sp>
        <p:nvSpPr>
          <p:cNvPr id="3686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F380B00-F505-B04D-A9CB-09AF8E3EFEA9}" type="slidenum">
              <a:rPr lang="en-US" sz="1400"/>
              <a:pPr/>
              <a:t>12</a:t>
            </a:fld>
            <a:endParaRPr lang="en-US" sz="1400"/>
          </a:p>
        </p:txBody>
      </p:sp>
      <p:sp>
        <p:nvSpPr>
          <p:cNvPr id="36867" name="Rectangle 2"/>
          <p:cNvSpPr>
            <a:spLocks noChangeArrowheads="1"/>
          </p:cNvSpPr>
          <p:nvPr/>
        </p:nvSpPr>
        <p:spPr bwMode="auto">
          <a:xfrm>
            <a:off x="3867150" y="23288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 sz="2400"/>
          </a:p>
        </p:txBody>
      </p:sp>
      <p:pic>
        <p:nvPicPr>
          <p:cNvPr id="36868" name="Picture 3" descr="73_Joseph-in-jai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5" b="4445"/>
          <a:stretch>
            <a:fillRect/>
          </a:stretch>
        </p:blipFill>
        <p:spPr bwMode="auto">
          <a:xfrm>
            <a:off x="-381000" y="0"/>
            <a:ext cx="48815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auto">
          <a:xfrm>
            <a:off x="0" y="0"/>
            <a:ext cx="9144000" cy="6957392"/>
          </a:xfrm>
          <a:prstGeom prst="rect">
            <a:avLst/>
          </a:prstGeom>
          <a:blipFill rotWithShape="1">
            <a:blip r:embed="rId3"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891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2387F5F-6969-D44A-A6F7-3A92F6CF6F7D}" type="slidenum">
              <a:rPr lang="en-US" sz="1400"/>
              <a:pPr/>
              <a:t>13</a:t>
            </a:fld>
            <a:endParaRPr lang="en-US" sz="1400"/>
          </a:p>
        </p:txBody>
      </p:sp>
      <p:grpSp>
        <p:nvGrpSpPr>
          <p:cNvPr id="38915" name="Group 7"/>
          <p:cNvGrpSpPr>
            <a:grpSpLocks/>
          </p:cNvGrpSpPr>
          <p:nvPr/>
        </p:nvGrpSpPr>
        <p:grpSpPr bwMode="auto">
          <a:xfrm>
            <a:off x="304800" y="0"/>
            <a:ext cx="6421438" cy="6858000"/>
            <a:chOff x="192" y="0"/>
            <a:chExt cx="4045" cy="4320"/>
          </a:xfrm>
        </p:grpSpPr>
        <p:pic>
          <p:nvPicPr>
            <p:cNvPr id="38916" name="Picture 4" descr="59_Joseph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44" y="0"/>
              <a:ext cx="1693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917" name="AutoShape 5"/>
            <p:cNvSpPr>
              <a:spLocks noChangeArrowheads="1"/>
            </p:cNvSpPr>
            <p:nvPr/>
          </p:nvSpPr>
          <p:spPr bwMode="auto">
            <a:xfrm>
              <a:off x="192" y="0"/>
              <a:ext cx="2496" cy="1248"/>
            </a:xfrm>
            <a:prstGeom prst="wedgeEllipseCallout">
              <a:avLst>
                <a:gd name="adj1" fmla="val 64222"/>
                <a:gd name="adj2" fmla="val 4334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/>
            </a:p>
          </p:txBody>
        </p:sp>
        <p:sp>
          <p:nvSpPr>
            <p:cNvPr id="38918" name="Text Box 6"/>
            <p:cNvSpPr txBox="1">
              <a:spLocks noChangeArrowheads="1"/>
            </p:cNvSpPr>
            <p:nvPr/>
          </p:nvSpPr>
          <p:spPr bwMode="auto">
            <a:xfrm>
              <a:off x="192" y="256"/>
              <a:ext cx="2448" cy="6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3200" b="1" dirty="0"/>
                <a:t>Let the king </a:t>
              </a:r>
              <a:br>
                <a:rPr lang="en-US" sz="3200" b="1" dirty="0"/>
              </a:br>
              <a:r>
                <a:rPr lang="en-US" sz="3200" b="1" dirty="0"/>
                <a:t>know about me</a:t>
              </a: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3_City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0"/>
            <a:ext cx="9252520" cy="6858000"/>
          </a:xfrm>
          <a:prstGeom prst="rect">
            <a:avLst/>
          </a:prstGeom>
        </p:spPr>
      </p:pic>
      <p:sp>
        <p:nvSpPr>
          <p:cNvPr id="4096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073311DC-8545-2544-A2DD-C828B755B911}" type="slidenum">
              <a:rPr lang="en-US" sz="1400"/>
              <a:pPr/>
              <a:t>14</a:t>
            </a:fld>
            <a:endParaRPr lang="en-US" sz="1400"/>
          </a:p>
        </p:txBody>
      </p:sp>
      <p:sp>
        <p:nvSpPr>
          <p:cNvPr id="40963" name="Rectangle 2"/>
          <p:cNvSpPr>
            <a:spLocks noChangeArrowheads="1"/>
          </p:cNvSpPr>
          <p:nvPr/>
        </p:nvSpPr>
        <p:spPr bwMode="auto">
          <a:xfrm>
            <a:off x="3867150" y="23288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 sz="2400"/>
          </a:p>
        </p:txBody>
      </p:sp>
      <p:pic>
        <p:nvPicPr>
          <p:cNvPr id="40964" name="Picture 3" descr="73_Joseph-in-jai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5" b="4445"/>
          <a:stretch>
            <a:fillRect/>
          </a:stretch>
        </p:blipFill>
        <p:spPr bwMode="auto">
          <a:xfrm>
            <a:off x="-381000" y="0"/>
            <a:ext cx="48815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301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2347B9E6-E2CB-4847-8E22-8E08A7A183B2}" type="slidenum">
              <a:rPr lang="en-US" sz="1400"/>
              <a:pPr/>
              <a:t>15</a:t>
            </a:fld>
            <a:endParaRPr lang="en-US" sz="1400"/>
          </a:p>
        </p:txBody>
      </p:sp>
      <p:sp>
        <p:nvSpPr>
          <p:cNvPr id="377859" name="Text Box 3"/>
          <p:cNvSpPr txBox="1">
            <a:spLocks noChangeArrowheads="1"/>
          </p:cNvSpPr>
          <p:nvPr/>
        </p:nvSpPr>
        <p:spPr bwMode="auto">
          <a:xfrm>
            <a:off x="381000" y="1371600"/>
            <a:ext cx="8382000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0000">
                <a:solidFill>
                  <a:schemeClr val="bg1"/>
                </a:solidFill>
              </a:rPr>
              <a:t>wait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778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7785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7785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77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77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77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77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785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505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2B7278E-9F58-6842-9B29-8E509C5AFF66}" type="slidenum">
              <a:rPr lang="en-US" sz="1400"/>
              <a:pPr/>
              <a:t>16</a:t>
            </a:fld>
            <a:endParaRPr lang="en-US" sz="1400"/>
          </a:p>
        </p:txBody>
      </p:sp>
      <p:sp>
        <p:nvSpPr>
          <p:cNvPr id="310274" name="Text Box 2"/>
          <p:cNvSpPr txBox="1">
            <a:spLocks noChangeArrowheads="1"/>
          </p:cNvSpPr>
          <p:nvPr/>
        </p:nvSpPr>
        <p:spPr bwMode="auto">
          <a:xfrm>
            <a:off x="990600" y="212725"/>
            <a:ext cx="7315200" cy="618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40000" b="1">
                <a:solidFill>
                  <a:srgbClr val="FFFF00"/>
                </a:solidFill>
              </a:rPr>
              <a:t>?</a:t>
            </a:r>
            <a:endParaRPr lang="en-US" sz="9600" b="1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0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0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0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10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027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44DF3898-C052-F24C-AC52-8C4CF3227F25}" type="slidenum">
              <a:rPr lang="en-US" sz="1400"/>
              <a:pPr/>
              <a:t>17</a:t>
            </a:fld>
            <a:endParaRPr lang="en-US" sz="1400"/>
          </a:p>
        </p:txBody>
      </p:sp>
      <p:pic>
        <p:nvPicPr>
          <p:cNvPr id="47107" name="Picture 2" descr="GodSpace_lar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5986463"/>
            <a:ext cx="1600200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4_Desert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638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D9FE7874-C72E-3344-8142-684F774AA8B3}" type="slidenum">
              <a:rPr lang="en-US" sz="1400"/>
              <a:pPr/>
              <a:t>2</a:t>
            </a:fld>
            <a:endParaRPr lang="en-US" sz="1400"/>
          </a:p>
        </p:txBody>
      </p:sp>
      <p:pic>
        <p:nvPicPr>
          <p:cNvPr id="14" name="Picture 4" descr="59_Joseph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743200"/>
            <a:ext cx="16129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Group 5"/>
          <p:cNvGrpSpPr>
            <a:grpSpLocks/>
          </p:cNvGrpSpPr>
          <p:nvPr/>
        </p:nvGrpSpPr>
        <p:grpSpPr bwMode="auto">
          <a:xfrm>
            <a:off x="457200" y="906463"/>
            <a:ext cx="6477000" cy="5951537"/>
            <a:chOff x="288" y="571"/>
            <a:chExt cx="4080" cy="3749"/>
          </a:xfrm>
        </p:grpSpPr>
        <p:sp>
          <p:nvSpPr>
            <p:cNvPr id="16" name="Rectangle 2"/>
            <p:cNvSpPr>
              <a:spLocks noChangeArrowheads="1"/>
            </p:cNvSpPr>
            <p:nvPr/>
          </p:nvSpPr>
          <p:spPr bwMode="auto">
            <a:xfrm>
              <a:off x="2436" y="1467"/>
              <a:ext cx="11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endParaRPr lang="en-US" sz="2400"/>
            </a:p>
          </p:txBody>
        </p:sp>
        <p:pic>
          <p:nvPicPr>
            <p:cNvPr id="17" name="Picture 3" descr="68_Traders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" y="571"/>
              <a:ext cx="3552" cy="3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4" descr="59_Joseph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" y="1728"/>
              <a:ext cx="1016" cy="2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" name="Picture 1" descr="T80_Egypt-sign.gi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188640"/>
            <a:ext cx="2392577" cy="316835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8A7AB2-1D41-F745-A75F-483FE21239D1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467544" y="548680"/>
            <a:ext cx="8077201" cy="5791203"/>
            <a:chOff x="467544" y="548680"/>
            <a:chExt cx="8077201" cy="5791203"/>
          </a:xfrm>
        </p:grpSpPr>
        <p:pic>
          <p:nvPicPr>
            <p:cNvPr id="5" name="Picture 4" descr="U35_Map.pdf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04" t="8043" r="4116" b="5441"/>
            <a:stretch/>
          </p:blipFill>
          <p:spPr>
            <a:xfrm rot="5400000">
              <a:off x="1610543" y="-594319"/>
              <a:ext cx="5791203" cy="8077201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4427984" y="4221088"/>
              <a:ext cx="1184865" cy="369332"/>
            </a:xfrm>
            <a:prstGeom prst="rect">
              <a:avLst/>
            </a:prstGeom>
            <a:noFill/>
            <a:ln w="6350" cmpd="sng">
              <a:noFill/>
            </a:ln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AU" sz="1800" b="1" cap="none" spc="0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CANAAN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000790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12_Egypt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0"/>
            <a:ext cx="9505056" cy="6858000"/>
          </a:xfrm>
          <a:prstGeom prst="rect">
            <a:avLst/>
          </a:prstGeom>
        </p:spPr>
      </p:pic>
      <p:sp>
        <p:nvSpPr>
          <p:cNvPr id="2048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B2F7394D-AD27-664D-B706-F9E0EC9FD2F3}" type="slidenum">
              <a:rPr lang="en-US" sz="1400"/>
              <a:pPr/>
              <a:t>4</a:t>
            </a:fld>
            <a:endParaRPr lang="en-US" sz="1400"/>
          </a:p>
        </p:txBody>
      </p:sp>
      <p:sp>
        <p:nvSpPr>
          <p:cNvPr id="20484" name="Rectangle 2"/>
          <p:cNvSpPr>
            <a:spLocks noChangeArrowheads="1"/>
          </p:cNvSpPr>
          <p:nvPr/>
        </p:nvSpPr>
        <p:spPr bwMode="auto">
          <a:xfrm>
            <a:off x="5415558" y="2298701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 sz="2400"/>
          </a:p>
        </p:txBody>
      </p:sp>
      <p:pic>
        <p:nvPicPr>
          <p:cNvPr id="20485" name="Picture 3" descr="68_Trader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56792"/>
            <a:ext cx="5638800" cy="5073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4" descr="59_Joseph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748054"/>
            <a:ext cx="1612900" cy="4114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3_City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0"/>
            <a:ext cx="9252520" cy="6858000"/>
          </a:xfrm>
          <a:prstGeom prst="rect">
            <a:avLst/>
          </a:prstGeom>
        </p:spPr>
      </p:pic>
      <p:sp>
        <p:nvSpPr>
          <p:cNvPr id="2253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063BC411-3057-7143-8D58-F00624D242C6}" type="slidenum">
              <a:rPr lang="en-US" sz="1400"/>
              <a:pPr/>
              <a:t>5</a:t>
            </a:fld>
            <a:endParaRPr lang="en-US" sz="1400"/>
          </a:p>
        </p:txBody>
      </p:sp>
      <p:pic>
        <p:nvPicPr>
          <p:cNvPr id="22531" name="Picture 5" descr="71_Potipha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0"/>
            <a:ext cx="3200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3_City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0"/>
            <a:ext cx="9252520" cy="6858000"/>
          </a:xfrm>
          <a:prstGeom prst="rect">
            <a:avLst/>
          </a:prstGeom>
        </p:spPr>
      </p:pic>
      <p:sp>
        <p:nvSpPr>
          <p:cNvPr id="2457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4ADA8790-AD10-2F4F-99AE-A1E695D409E3}" type="slidenum">
              <a:rPr lang="en-US" sz="1400"/>
              <a:pPr/>
              <a:t>6</a:t>
            </a:fld>
            <a:endParaRPr lang="en-US" sz="1400"/>
          </a:p>
        </p:txBody>
      </p:sp>
      <p:sp>
        <p:nvSpPr>
          <p:cNvPr id="24579" name="Rectangle 2"/>
          <p:cNvSpPr>
            <a:spLocks noChangeArrowheads="1"/>
          </p:cNvSpPr>
          <p:nvPr/>
        </p:nvSpPr>
        <p:spPr bwMode="auto">
          <a:xfrm>
            <a:off x="3867150" y="23288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 sz="2400"/>
          </a:p>
        </p:txBody>
      </p:sp>
      <p:pic>
        <p:nvPicPr>
          <p:cNvPr id="24580" name="Picture 4" descr="59_Joseph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0"/>
            <a:ext cx="26876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3_City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0"/>
            <a:ext cx="9252520" cy="6858000"/>
          </a:xfrm>
          <a:prstGeom prst="rect">
            <a:avLst/>
          </a:prstGeom>
        </p:spPr>
      </p:pic>
      <p:sp>
        <p:nvSpPr>
          <p:cNvPr id="2662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C28CF7A0-3ECD-454F-861D-AA9CA74EDE99}" type="slidenum">
              <a:rPr lang="en-US" sz="1400"/>
              <a:pPr/>
              <a:t>7</a:t>
            </a:fld>
            <a:endParaRPr lang="en-US" sz="1400"/>
          </a:p>
        </p:txBody>
      </p:sp>
      <p:pic>
        <p:nvPicPr>
          <p:cNvPr id="26627" name="Picture 2" descr="71_Potipha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0"/>
            <a:ext cx="3200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3_City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0"/>
            <a:ext cx="9252520" cy="6858000"/>
          </a:xfrm>
          <a:prstGeom prst="rect">
            <a:avLst/>
          </a:prstGeom>
        </p:spPr>
      </p:pic>
      <p:sp>
        <p:nvSpPr>
          <p:cNvPr id="286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879DE76-0FD8-2345-9D32-A6962884E265}" type="slidenum">
              <a:rPr lang="en-US" sz="1400"/>
              <a:pPr/>
              <a:t>8</a:t>
            </a:fld>
            <a:endParaRPr lang="en-US" sz="1400"/>
          </a:p>
        </p:txBody>
      </p:sp>
      <p:sp>
        <p:nvSpPr>
          <p:cNvPr id="28675" name="Rectangle 2"/>
          <p:cNvSpPr>
            <a:spLocks noChangeArrowheads="1"/>
          </p:cNvSpPr>
          <p:nvPr/>
        </p:nvSpPr>
        <p:spPr bwMode="auto">
          <a:xfrm>
            <a:off x="3867150" y="23288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 sz="2400"/>
          </a:p>
        </p:txBody>
      </p:sp>
      <p:pic>
        <p:nvPicPr>
          <p:cNvPr id="28676" name="Picture 5" descr="72_Potiphar's-wif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0"/>
            <a:ext cx="26050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3_City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0"/>
            <a:ext cx="9252520" cy="6858000"/>
          </a:xfrm>
          <a:prstGeom prst="rect">
            <a:avLst/>
          </a:prstGeom>
        </p:spPr>
      </p:pic>
      <p:sp>
        <p:nvSpPr>
          <p:cNvPr id="3072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63E8EFA-E392-194B-B8BD-E268E8931B96}" type="slidenum">
              <a:rPr lang="en-US" sz="1400"/>
              <a:pPr/>
              <a:t>9</a:t>
            </a:fld>
            <a:endParaRPr lang="en-US" sz="1400"/>
          </a:p>
        </p:txBody>
      </p:sp>
      <p:sp>
        <p:nvSpPr>
          <p:cNvPr id="30723" name="Rectangle 2"/>
          <p:cNvSpPr>
            <a:spLocks noChangeArrowheads="1"/>
          </p:cNvSpPr>
          <p:nvPr/>
        </p:nvSpPr>
        <p:spPr bwMode="auto">
          <a:xfrm>
            <a:off x="3867150" y="23288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 sz="2400"/>
          </a:p>
        </p:txBody>
      </p:sp>
      <p:pic>
        <p:nvPicPr>
          <p:cNvPr id="30724" name="Picture 5" descr="73_Joseph-in-jai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5" b="4445"/>
          <a:stretch>
            <a:fillRect/>
          </a:stretch>
        </p:blipFill>
        <p:spPr bwMode="auto">
          <a:xfrm>
            <a:off x="-381000" y="0"/>
            <a:ext cx="48815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1230</TotalTime>
  <Words>46</Words>
  <Application>Microsoft Macintosh PowerPoint</Application>
  <PresentationFormat>On-screen Show (4:3)</PresentationFormat>
  <Paragraphs>39</Paragraphs>
  <Slides>17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Arial</vt:lpstr>
      <vt:lpstr>Blank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Eagle's Rest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CHERYL CLENDINNING</dc:creator>
  <cp:lastModifiedBy>Cheryl Clendinning</cp:lastModifiedBy>
  <cp:revision>76</cp:revision>
  <dcterms:created xsi:type="dcterms:W3CDTF">2010-05-22T05:16:33Z</dcterms:created>
  <dcterms:modified xsi:type="dcterms:W3CDTF">2020-08-30T12:46:38Z</dcterms:modified>
</cp:coreProperties>
</file>