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Lst>
  <p:notesMasterIdLst>
    <p:notesMasterId r:id="rId5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Helvetica Neue" panose="020B0604020202020204" charset="0"/>
      <p:regular r:id="rId57"/>
      <p:bold r:id="rId58"/>
      <p:italic r:id="rId59"/>
      <p:boldItalic r:id="rId60"/>
    </p:embeddedFont>
    <p:embeddedFont>
      <p:font typeface="Roboto" panose="02000000000000000000" pitchFamily="2"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13" autoAdjust="0"/>
  </p:normalViewPr>
  <p:slideViewPr>
    <p:cSldViewPr snapToGrid="0">
      <p:cViewPr varScale="1">
        <p:scale>
          <a:sx n="97" d="100"/>
          <a:sy n="97" d="100"/>
        </p:scale>
        <p:origin x="630" y="3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61357fe70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61357fe70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1"/>
              <a:t>Symbol:</a:t>
            </a:r>
            <a:r>
              <a:rPr lang="en-GB" sz="1200"/>
              <a:t> </a:t>
            </a:r>
            <a:r>
              <a:rPr lang="en-GB" sz="1050">
                <a:solidFill>
                  <a:srgbClr val="444746"/>
                </a:solidFill>
                <a:latin typeface="Roboto"/>
                <a:ea typeface="Roboto"/>
                <a:cs typeface="Roboto"/>
                <a:sym typeface="Roboto"/>
              </a:rPr>
              <a:t>save power/energy or renewable energy</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61357fe70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61357fe70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Symbol:</a:t>
            </a:r>
            <a:r>
              <a:rPr lang="en-GB" sz="1200">
                <a:solidFill>
                  <a:schemeClr val="dk1"/>
                </a:solidFill>
              </a:rPr>
              <a:t> plant trees/ save trees</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chemeClr val="dk1"/>
                </a:solidFill>
              </a:rPr>
              <a:t>Link:</a:t>
            </a:r>
            <a:r>
              <a:rPr lang="en-GB" sz="1200">
                <a:solidFill>
                  <a:schemeClr val="dk1"/>
                </a:solidFill>
              </a:rPr>
              <a:t> The Bible says that the world is God’s creation, that God made it and cares for it. Listen out for one of the special jobs God gave to people.</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8a3a42866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8a3a42866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t>Say:</a:t>
            </a:r>
            <a:r>
              <a:rPr lang="en-GB" sz="1200"/>
              <a:t> Listen to each sound and tell the person next to you what you think you hear.</a:t>
            </a:r>
            <a:endParaRPr sz="1200"/>
          </a:p>
          <a:p>
            <a:pPr marL="0" lvl="0" indent="0" algn="l" rtl="0">
              <a:spcBef>
                <a:spcPts val="0"/>
              </a:spcBef>
              <a:spcAft>
                <a:spcPts val="0"/>
              </a:spcAft>
              <a:buClr>
                <a:schemeClr val="dk1"/>
              </a:buClr>
              <a:buSzPts val="1100"/>
              <a:buFont typeface="Arial"/>
              <a:buNone/>
            </a:pPr>
            <a:r>
              <a:rPr lang="en-GB" sz="1200"/>
              <a:t>Play 5-10 sec of each sound byte from the PPT. Students discuss answers with the person next to them. After each discussion, reveal the answer from Unit1_Lesson2.ppt or from the PDF.</a:t>
            </a:r>
            <a:endParaRPr sz="1200"/>
          </a:p>
          <a:p>
            <a:pPr marL="0" lvl="0" indent="0" algn="l" rtl="0">
              <a:spcBef>
                <a:spcPts val="0"/>
              </a:spcBef>
              <a:spcAft>
                <a:spcPts val="0"/>
              </a:spcAft>
              <a:buClr>
                <a:schemeClr val="dk1"/>
              </a:buClr>
              <a:buSzPts val="1100"/>
              <a:buFont typeface="Arial"/>
              <a:buNone/>
            </a:pPr>
            <a:r>
              <a:rPr lang="en-GB" sz="1200" b="1"/>
              <a:t>Link</a:t>
            </a:r>
            <a:r>
              <a:rPr lang="en-GB" sz="1200"/>
              <a:t>: See if you can work out what these sounds have to do with today’s lesson.</a:t>
            </a:r>
            <a:endParaRPr sz="1200"/>
          </a:p>
          <a:p>
            <a:pPr marL="0" lvl="0" indent="0" algn="l" rtl="0">
              <a:spcBef>
                <a:spcPts val="0"/>
              </a:spcBef>
              <a:spcAft>
                <a:spcPts val="0"/>
              </a:spcAft>
              <a:buNone/>
            </a:pP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61357fe70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61357fe70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t>Waves.</a:t>
            </a:r>
            <a:endParaRPr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61357fe70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61357fe70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Footsteps on snow.</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61357fe70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61357fe70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Kookaburra.</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61357fe70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1357fe70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Waterfall.</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61357fe70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61357fe70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Bear.</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61357fe70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61357fe70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Magpie.</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61357fe70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61357fe70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Frog.</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43dbad7fc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43dbad7fc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61357fe703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61357fe70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Rain.</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43dbad7fc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43dbad7fc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8a3a42866f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8a3a42866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4c8022bfd5_1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4c8022bfd5_1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t>Say: </a:t>
            </a:r>
            <a:r>
              <a:rPr lang="en-GB" sz="1200"/>
              <a:t>In the beginning, God made everything. He made everything from nothing. God made stars, planets, earth, moon, land, sea, sky, birds, sea creatures and animals. God looked at everything he made and declared, ‘It is good.’ </a:t>
            </a:r>
            <a:endParaRPr sz="1200"/>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614342d634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2614342d634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On the sixth day, God made people. He announced, ‘It is very good.’ </a:t>
            </a:r>
            <a:r>
              <a:rPr lang="en-GB" sz="1200" i="1">
                <a:solidFill>
                  <a:schemeClr val="dk1"/>
                </a:solidFill>
              </a:rPr>
              <a:t>(To appear on click.) </a:t>
            </a:r>
            <a:r>
              <a:rPr lang="en-GB" sz="1200">
                <a:solidFill>
                  <a:schemeClr val="dk1"/>
                </a:solidFill>
              </a:rPr>
              <a:t>People were the most special part of God’s creation. People are different from everything else God made because God made people to be like him.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614342d63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614342d63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The first people God made were Adam and Eve. God gave them a responsibility; they were to care for his world. God provided everything Adam and Eve, the plants and animals needed. Everything was good. There was no sickness, sadness or death. </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chemeClr val="dk1"/>
                </a:solidFill>
              </a:rPr>
              <a:t>Ask:</a:t>
            </a:r>
            <a:r>
              <a:rPr lang="en-GB" sz="1200">
                <a:solidFill>
                  <a:schemeClr val="dk1"/>
                </a:solidFill>
              </a:rPr>
              <a:t> How is this the same as our world? (</a:t>
            </a:r>
            <a:r>
              <a:rPr lang="en-GB" sz="1200" i="1">
                <a:solidFill>
                  <a:schemeClr val="dk1"/>
                </a:solidFill>
              </a:rPr>
              <a:t>Beautiful scenery, amazing animals, everything people need.</a:t>
            </a:r>
            <a:r>
              <a:rPr lang="en-GB" sz="1200">
                <a:solidFill>
                  <a:schemeClr val="dk1"/>
                </a:solidFill>
              </a:rPr>
              <a:t>) How is it different? (</a:t>
            </a:r>
            <a:r>
              <a:rPr lang="en-GB" sz="1200" i="1">
                <a:solidFill>
                  <a:schemeClr val="dk1"/>
                </a:solidFill>
              </a:rPr>
              <a:t>There is pollution, diseases, selfishness and greed.</a:t>
            </a:r>
            <a:r>
              <a:rPr lang="en-GB" sz="1200">
                <a:solidFill>
                  <a:schemeClr val="dk1"/>
                </a:solidFill>
              </a:rPr>
              <a:t>) </a:t>
            </a:r>
            <a:endParaRPr sz="1200" b="1" i="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4c8022bfd5_1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4c8022bfd5_1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1"/>
                </a:solidFill>
              </a:rPr>
              <a:t>Adam and Eve did care for God’s world. They cared for the animals, the plants and the land by looking after them. God was in charge and Adam and Eve were his helpers. </a:t>
            </a: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4c8022bfd5_1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4c8022bfd5_1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Adam and Eve loved living in the beautiful garden God had given them. They had everything they needed. They loved and cared for each other and for God. They enjoyed walking and talking with God and being his friend. Everything was good and right. </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a:solidFill>
                  <a:schemeClr val="dk1"/>
                </a:solidFill>
              </a:rPr>
              <a:t>Sadly, things aren’t completely right or good anymore. But one day God will restore it to the way it was meant to be. In the meantime, God still wants people to care for others and for his world. </a:t>
            </a: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43dbad7fc6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43dbad7fc6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t>See </a:t>
            </a:r>
            <a:r>
              <a:rPr lang="en-GB" sz="1200" i="1"/>
              <a:t>Caring for God’s World Bible Passages</a:t>
            </a:r>
            <a:r>
              <a:rPr lang="en-GB" sz="1200"/>
              <a:t> on the PDF. This activity could be done with one printed sheet between 2-3 students. </a:t>
            </a:r>
            <a:endParaRPr sz="1200"/>
          </a:p>
          <a:p>
            <a:pPr marL="0" lvl="0" indent="0" algn="l" rtl="0">
              <a:spcBef>
                <a:spcPts val="0"/>
              </a:spcBef>
              <a:spcAft>
                <a:spcPts val="0"/>
              </a:spcAft>
              <a:buClr>
                <a:schemeClr val="dk1"/>
              </a:buClr>
              <a:buSzPts val="1100"/>
              <a:buFont typeface="Arial"/>
              <a:buNone/>
            </a:pPr>
            <a:r>
              <a:rPr lang="en-GB" sz="1200" b="1"/>
              <a:t>Note:</a:t>
            </a:r>
            <a:r>
              <a:rPr lang="en-GB" sz="1200"/>
              <a:t> The text is divided into three coloured sections: orange, green and purple. Read one section at a time then discuss.</a:t>
            </a:r>
            <a:endParaRPr sz="1200"/>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614342d634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614342d634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Ask </a:t>
            </a:r>
            <a:r>
              <a:rPr lang="en-GB" sz="1200">
                <a:solidFill>
                  <a:schemeClr val="dk1"/>
                </a:solidFill>
              </a:rPr>
              <a:t>for two volunteers to read the first section. One to read the black text, one to read the direct speech in the red text.</a:t>
            </a: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43dbad7fc6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43dbad7fc6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1" i="1">
                <a:solidFill>
                  <a:schemeClr val="dk1"/>
                </a:solidFill>
              </a:rPr>
              <a:t>My God is So Big</a:t>
            </a:r>
            <a:r>
              <a:rPr lang="en-GB" sz="1200" i="1">
                <a:solidFill>
                  <a:schemeClr val="dk1"/>
                </a:solidFill>
              </a:rPr>
              <a:t> arranged by Phil Davidson</a:t>
            </a:r>
            <a:endParaRPr sz="1200" i="1">
              <a:solidFill>
                <a:schemeClr val="dk1"/>
              </a:solidFill>
            </a:endParaRPr>
          </a:p>
          <a:p>
            <a:pPr marL="0" lvl="0" indent="0" algn="l" rtl="0">
              <a:lnSpc>
                <a:spcPct val="115000"/>
              </a:lnSpc>
              <a:spcBef>
                <a:spcPts val="0"/>
              </a:spcBef>
              <a:spcAft>
                <a:spcPts val="0"/>
              </a:spcAft>
              <a:buNone/>
            </a:pPr>
            <a:r>
              <a:rPr lang="en-GB" sz="1200" b="1" i="1">
                <a:solidFill>
                  <a:schemeClr val="dk1"/>
                </a:solidFill>
              </a:rPr>
              <a:t>Our God is a Great Big God</a:t>
            </a:r>
            <a:r>
              <a:rPr lang="en-GB" sz="1200" i="1">
                <a:solidFill>
                  <a:schemeClr val="dk1"/>
                </a:solidFill>
              </a:rPr>
              <a:t> </a:t>
            </a:r>
            <a:r>
              <a:rPr lang="en-GB" sz="1200">
                <a:solidFill>
                  <a:schemeClr val="dk1"/>
                </a:solidFill>
              </a:rPr>
              <a:t>arranged by Phil Davidson</a:t>
            </a:r>
            <a:endParaRPr sz="1200">
              <a:solidFill>
                <a:schemeClr val="dk1"/>
              </a:solidFill>
            </a:endParaRPr>
          </a:p>
          <a:p>
            <a:pPr marL="0" lvl="0" indent="0" algn="l" rtl="0">
              <a:lnSpc>
                <a:spcPct val="115000"/>
              </a:lnSpc>
              <a:spcBef>
                <a:spcPts val="0"/>
              </a:spcBef>
              <a:spcAft>
                <a:spcPts val="0"/>
              </a:spcAft>
              <a:buNone/>
            </a:pPr>
            <a:r>
              <a:rPr lang="en-GB" sz="1200" b="1" i="1">
                <a:solidFill>
                  <a:schemeClr val="dk1"/>
                </a:solidFill>
              </a:rPr>
              <a:t>Jesus is the One Who Made the Universe </a:t>
            </a:r>
            <a:r>
              <a:rPr lang="en-GB" sz="1200">
                <a:solidFill>
                  <a:schemeClr val="dk1"/>
                </a:solidFill>
              </a:rPr>
              <a:t>by Quiz Worx</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i="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614342d634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614342d634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Ask:</a:t>
            </a:r>
            <a:r>
              <a:rPr lang="en-GB" sz="1200">
                <a:solidFill>
                  <a:schemeClr val="dk1"/>
                </a:solidFill>
              </a:rPr>
              <a:t> What do we learn about God from this section? What does God do? </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a:solidFill>
                  <a:schemeClr val="dk1"/>
                </a:solidFill>
              </a:rPr>
              <a:t>(</a:t>
            </a:r>
            <a:r>
              <a:rPr lang="en-GB" sz="1200" i="1">
                <a:solidFill>
                  <a:schemeClr val="dk1"/>
                </a:solidFill>
              </a:rPr>
              <a:t>Helpful Hint: Tell the students that in this passage, the verbs/doing words that tell us what God does come straight after the word ‘God’. Find ‘God’ in the text and describe the next words.</a:t>
            </a:r>
            <a:r>
              <a:rPr lang="en-GB" sz="1200">
                <a:solidFill>
                  <a:schemeClr val="dk1"/>
                </a:solidFill>
              </a:rPr>
              <a:t>) What does God say about people? (</a:t>
            </a:r>
            <a:r>
              <a:rPr lang="en-GB" sz="1200" i="1">
                <a:solidFill>
                  <a:schemeClr val="dk1"/>
                </a:solidFill>
              </a:rPr>
              <a:t>They are like him.</a:t>
            </a:r>
            <a:r>
              <a:rPr lang="en-GB" sz="1200">
                <a:solidFill>
                  <a:schemeClr val="dk1"/>
                </a:solidFill>
              </a:rPr>
              <a:t>)</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a:solidFill>
                  <a:schemeClr val="dk1"/>
                </a:solidFill>
              </a:rPr>
              <a:t>What does God tell people to do? (</a:t>
            </a:r>
            <a:r>
              <a:rPr lang="en-GB" sz="1200" i="1">
                <a:solidFill>
                  <a:schemeClr val="dk1"/>
                </a:solidFill>
              </a:rPr>
              <a:t>Rule his world.</a:t>
            </a:r>
            <a:r>
              <a:rPr lang="en-GB" sz="1200">
                <a:solidFill>
                  <a:schemeClr val="dk1"/>
                </a:solidFill>
              </a:rPr>
              <a:t>) </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a:solidFill>
                  <a:schemeClr val="dk1"/>
                </a:solidFill>
              </a:rPr>
              <a:t>What do you think a good ruler would do to look after God’s world? Do you notice anything else? (</a:t>
            </a:r>
            <a:r>
              <a:rPr lang="en-GB" sz="1200" i="1">
                <a:solidFill>
                  <a:schemeClr val="dk1"/>
                </a:solidFill>
              </a:rPr>
              <a:t>Students may notice hints of the Trinity in the word ‘us’ or have questions about the vegetarian diet in verse 30.</a:t>
            </a:r>
            <a:r>
              <a:rPr lang="en-GB" sz="1200">
                <a:solidFill>
                  <a:schemeClr val="dk1"/>
                </a:solidFill>
              </a:rPr>
              <a:t>)</a:t>
            </a: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614342d634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614342d634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Select </a:t>
            </a:r>
            <a:r>
              <a:rPr lang="en-GB" sz="1200">
                <a:solidFill>
                  <a:schemeClr val="dk1"/>
                </a:solidFill>
              </a:rPr>
              <a:t>a volunteer to read the second section.</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chemeClr val="dk1"/>
                </a:solidFill>
              </a:rPr>
              <a:t>Ask:</a:t>
            </a:r>
            <a:r>
              <a:rPr lang="en-GB" sz="1200">
                <a:solidFill>
                  <a:schemeClr val="dk1"/>
                </a:solidFill>
              </a:rPr>
              <a:t> What does God do here? What do people do here?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614342d634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614342d63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Select one volunteer to read the last section.</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chemeClr val="dk1"/>
                </a:solidFill>
              </a:rPr>
              <a:t>Say:</a:t>
            </a:r>
            <a:r>
              <a:rPr lang="en-GB" sz="1200">
                <a:solidFill>
                  <a:schemeClr val="dk1"/>
                </a:solidFill>
              </a:rPr>
              <a:t> This is from a song that a King called David wrote a long time later. </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chemeClr val="dk1"/>
                </a:solidFill>
              </a:rPr>
              <a:t>Ask:</a:t>
            </a:r>
            <a:r>
              <a:rPr lang="en-GB" sz="1200">
                <a:solidFill>
                  <a:schemeClr val="dk1"/>
                </a:solidFill>
              </a:rPr>
              <a:t> What does it say about God? What does it say about people? A lot had happened in the time in between the first two sections and David. Did God still want people to care for his world? </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chemeClr val="dk1"/>
                </a:solidFill>
              </a:rPr>
              <a:t>Say:</a:t>
            </a:r>
            <a:r>
              <a:rPr lang="en-GB" sz="1200">
                <a:solidFill>
                  <a:schemeClr val="dk1"/>
                </a:solidFill>
              </a:rPr>
              <a:t> There are about 4000 years between David and us. </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b="1">
                <a:solidFill>
                  <a:schemeClr val="dk1"/>
                </a:solidFill>
              </a:rPr>
              <a:t>Ask:</a:t>
            </a:r>
            <a:r>
              <a:rPr lang="en-GB" sz="1200">
                <a:solidFill>
                  <a:schemeClr val="dk1"/>
                </a:solidFill>
              </a:rPr>
              <a:t> Do you think God still wants people to care for his world? Why or why not?</a:t>
            </a: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43dbad7fc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43dbad7f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8a3a42866f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8a3a42866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61357fe703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61357fe70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43dbad7fc6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43dbad7fc6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t>Say: </a:t>
            </a:r>
            <a:r>
              <a:rPr lang="en-GB" sz="1200"/>
              <a:t>Giving someone ‘glory’ means showing that you know they have done something great.</a:t>
            </a:r>
            <a:endParaRPr sz="1200"/>
          </a:p>
          <a:p>
            <a:pPr marL="0" lvl="0" indent="0" algn="l" rtl="0">
              <a:spcBef>
                <a:spcPts val="0"/>
              </a:spcBef>
              <a:spcAft>
                <a:spcPts val="0"/>
              </a:spcAft>
              <a:buClr>
                <a:schemeClr val="dk1"/>
              </a:buClr>
              <a:buSzPts val="1100"/>
              <a:buFont typeface="Arial"/>
              <a:buNone/>
            </a:pPr>
            <a:r>
              <a:rPr lang="en-GB" sz="1200" b="1"/>
              <a:t>Ask:</a:t>
            </a:r>
            <a:r>
              <a:rPr lang="en-GB" sz="1200"/>
              <a:t> What are the great things that God has done? </a:t>
            </a:r>
            <a:endParaRPr sz="1200"/>
          </a:p>
          <a:p>
            <a:pPr marL="0" lvl="0" indent="0" algn="l" rtl="0">
              <a:spcBef>
                <a:spcPts val="0"/>
              </a:spcBef>
              <a:spcAft>
                <a:spcPts val="0"/>
              </a:spcAft>
              <a:buNone/>
            </a:pPr>
            <a:endParaRPr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4c8022bfd5_16_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4c8022bfd5_1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43dbad7fc6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43dbad7fc6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t>Display </a:t>
            </a:r>
            <a:r>
              <a:rPr lang="en-GB" sz="1200"/>
              <a:t>the Unit 1 Bible Verse. </a:t>
            </a:r>
            <a:endParaRPr sz="1200"/>
          </a:p>
          <a:p>
            <a:pPr marL="0" lvl="0" indent="0" algn="l" rtl="0">
              <a:spcBef>
                <a:spcPts val="0"/>
              </a:spcBef>
              <a:spcAft>
                <a:spcPts val="0"/>
              </a:spcAft>
              <a:buNone/>
            </a:pPr>
            <a:r>
              <a:rPr lang="en-GB" sz="1200" b="1"/>
              <a:t>Say:</a:t>
            </a:r>
            <a:r>
              <a:rPr lang="en-GB" sz="1200"/>
              <a:t> Giving someone the ‘Glory’ means publicly recognising the good things they have done. </a:t>
            </a:r>
            <a:endParaRPr sz="1200"/>
          </a:p>
          <a:p>
            <a:pPr marL="0" lvl="0" indent="0" algn="l" rtl="0">
              <a:spcBef>
                <a:spcPts val="0"/>
              </a:spcBef>
              <a:spcAft>
                <a:spcPts val="0"/>
              </a:spcAft>
              <a:buClr>
                <a:schemeClr val="dk1"/>
              </a:buClr>
              <a:buSzPts val="1100"/>
              <a:buFont typeface="Arial"/>
              <a:buNone/>
            </a:pPr>
            <a:r>
              <a:rPr lang="en-GB" sz="1200" b="1">
                <a:solidFill>
                  <a:schemeClr val="dk1"/>
                </a:solidFill>
              </a:rPr>
              <a:t>Show</a:t>
            </a:r>
            <a:r>
              <a:rPr lang="en-GB" sz="1200">
                <a:solidFill>
                  <a:schemeClr val="dk1"/>
                </a:solidFill>
              </a:rPr>
              <a:t> the PPT slides and after each slide, discuss who deserves glory for each thing.</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None/>
            </a:pPr>
            <a:endParaRP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61357fe703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61357fe70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3dbad7fc6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43dbad7fc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61357fe703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61357fe70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4c8022bfd5_16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4c8022bfd5_1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4c8022bfd5_16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4c8022bfd5_16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Say:</a:t>
            </a:r>
            <a:r>
              <a:rPr lang="en-GB" sz="1200">
                <a:solidFill>
                  <a:schemeClr val="dk1"/>
                </a:solidFill>
              </a:rPr>
              <a:t> This verse tells us God deserves glory for the good things he has done, like making the world.</a:t>
            </a:r>
            <a:endParaRPr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9fe5ebc761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9fe5ebc761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50" b="1" i="1">
                <a:solidFill>
                  <a:srgbClr val="444746"/>
                </a:solidFill>
              </a:rPr>
              <a:t>My Best Friend</a:t>
            </a:r>
            <a:r>
              <a:rPr lang="en-GB" sz="1250">
                <a:solidFill>
                  <a:srgbClr val="444746"/>
                </a:solidFill>
              </a:rPr>
              <a:t> by The Lads</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i="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43dbad7fc6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43dbad7fc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43dbad7fc6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43dbad7fc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3dbad7fc6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3dbad7fc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43dbad7fc6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43dbad7fc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43dbad7fc6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43dbad7fc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61357fe70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61357fe7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t>Describe </a:t>
            </a:r>
            <a:r>
              <a:rPr lang="en-GB" sz="1200"/>
              <a:t>the jobs shown on the PPT.</a:t>
            </a:r>
            <a:endParaRPr sz="1200"/>
          </a:p>
          <a:p>
            <a:pPr marL="0" lvl="0" indent="0" algn="l" rtl="0">
              <a:spcBef>
                <a:spcPts val="0"/>
              </a:spcBef>
              <a:spcAft>
                <a:spcPts val="0"/>
              </a:spcAft>
              <a:buClr>
                <a:schemeClr val="dk1"/>
              </a:buClr>
              <a:buSzPts val="1100"/>
              <a:buFont typeface="Arial"/>
              <a:buNone/>
            </a:pPr>
            <a:r>
              <a:rPr lang="en-GB" sz="1200" b="1"/>
              <a:t>Ask:</a:t>
            </a:r>
            <a:r>
              <a:rPr lang="en-GB" sz="1200"/>
              <a:t> Which of these do you think would be the best job? </a:t>
            </a:r>
            <a:endParaRPr sz="1200"/>
          </a:p>
          <a:p>
            <a:pPr marL="0" lvl="0" indent="0" algn="l" rtl="0">
              <a:spcBef>
                <a:spcPts val="0"/>
              </a:spcBef>
              <a:spcAft>
                <a:spcPts val="0"/>
              </a:spcAft>
              <a:buClr>
                <a:schemeClr val="dk1"/>
              </a:buClr>
              <a:buSzPts val="1100"/>
              <a:buFont typeface="Arial"/>
              <a:buNone/>
            </a:pPr>
            <a:r>
              <a:rPr lang="en-GB" sz="1200" b="1"/>
              <a:t>Ask</a:t>
            </a:r>
            <a:r>
              <a:rPr lang="en-GB" sz="1200"/>
              <a:t> students to put their hand up to vote as you point to each image. </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4c8022bfd5_26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4c8022bfd5_26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Link:</a:t>
            </a:r>
            <a:r>
              <a:rPr lang="en-GB" sz="1200">
                <a:solidFill>
                  <a:schemeClr val="dk1"/>
                </a:solidFill>
              </a:rPr>
              <a:t> Adam and Eve, the first people, who God made, did all of these jobs. Let’s find out more.</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43dbad7fc6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43dbad7fc6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61357fe70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61357fe70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t>Discuss</a:t>
            </a:r>
            <a:r>
              <a:rPr lang="en-GB" sz="1200"/>
              <a:t> what each symbol means, and how it encourages us to care for the environment. </a:t>
            </a:r>
            <a:endParaRPr sz="1200"/>
          </a:p>
          <a:p>
            <a:pPr marL="0" lvl="0" indent="0" algn="l" rtl="0">
              <a:spcBef>
                <a:spcPts val="0"/>
              </a:spcBef>
              <a:spcAft>
                <a:spcPts val="0"/>
              </a:spcAft>
              <a:buClr>
                <a:schemeClr val="dk1"/>
              </a:buClr>
              <a:buSzPts val="1100"/>
              <a:buFont typeface="Arial"/>
              <a:buNone/>
            </a:pPr>
            <a:r>
              <a:rPr lang="en-GB" sz="1200" b="1"/>
              <a:t>Symbol:</a:t>
            </a:r>
            <a:r>
              <a:rPr lang="en-GB" sz="1200"/>
              <a:t> Recycling</a:t>
            </a:r>
            <a:endParaRPr sz="1200"/>
          </a:p>
          <a:p>
            <a:pPr marL="0" lvl="0" indent="0" algn="l" rtl="0">
              <a:spcBef>
                <a:spcPts val="0"/>
              </a:spcBef>
              <a:spcAft>
                <a:spcPts val="0"/>
              </a:spcAft>
              <a:buClr>
                <a:schemeClr val="dk1"/>
              </a:buClr>
              <a:buSzPts val="1100"/>
              <a:buFont typeface="Arial"/>
              <a:buNone/>
            </a:pPr>
            <a:endParaRPr sz="1200"/>
          </a:p>
          <a:p>
            <a:pPr marL="0" lvl="0" indent="0" algn="l" rtl="0">
              <a:spcBef>
                <a:spcPts val="0"/>
              </a:spcBef>
              <a:spcAft>
                <a:spcPts val="0"/>
              </a:spcAft>
              <a:buNone/>
            </a:pP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61357fe70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61357fe70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b="1"/>
              <a:t>Symbol:</a:t>
            </a:r>
            <a:r>
              <a:rPr lang="en-GB" sz="1200"/>
              <a:t> Save water</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 name="Google Shape;65;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1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9" name="Google Shape;69;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5" name="Google Shape;75;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18"/>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8" name="Google Shape;88;p1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1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0" name="Google Shape;90;p1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9"/>
        <p:cNvGrpSpPr/>
        <p:nvPr/>
      </p:nvGrpSpPr>
      <p:grpSpPr>
        <a:xfrm>
          <a:off x="0" y="0"/>
          <a:ext cx="0" cy="0"/>
          <a:chOff x="0" y="0"/>
          <a:chExt cx="0" cy="0"/>
        </a:xfrm>
      </p:grpSpPr>
      <p:sp>
        <p:nvSpPr>
          <p:cNvPr id="130" name="Google Shape;130;p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31" name="Google Shape;131;p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 name="Google Shape;132;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ble Text" type="obj">
  <p:cSld name="OBJECT">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628650" y="273844"/>
            <a:ext cx="7886700" cy="503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rgbClr val="F48027"/>
              </a:buClr>
              <a:buSzPts val="3300"/>
              <a:buFont typeface="Helvetica Neue"/>
              <a:buNone/>
              <a:defRPr sz="3300" b="1" i="0" u="none" strike="noStrike" cap="none">
                <a:solidFill>
                  <a:srgbClr val="F48027"/>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5" name="Google Shape;135;p27"/>
          <p:cNvSpPr txBox="1">
            <a:spLocks noGrp="1"/>
          </p:cNvSpPr>
          <p:nvPr>
            <p:ph type="body" idx="1"/>
          </p:nvPr>
        </p:nvSpPr>
        <p:spPr>
          <a:xfrm>
            <a:off x="628650" y="883920"/>
            <a:ext cx="7886700" cy="39858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Helvetica Neue"/>
                <a:ea typeface="Helvetica Neue"/>
                <a:cs typeface="Helvetica Neue"/>
                <a:sym typeface="Helvetica Neue"/>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2pPr>
            <a:lvl3pPr marL="1371600" marR="0" lvl="2" indent="-22860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Helvetica Neue"/>
                <a:ea typeface="Helvetica Neue"/>
                <a:cs typeface="Helvetica Neue"/>
                <a:sym typeface="Helvetica Neue"/>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38" name="Google Shape;138;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39" name="Google Shape;13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0"/>
        <p:cNvGrpSpPr/>
        <p:nvPr/>
      </p:nvGrpSpPr>
      <p:grpSpPr>
        <a:xfrm>
          <a:off x="0" y="0"/>
          <a:ext cx="0" cy="0"/>
          <a:chOff x="0" y="0"/>
          <a:chExt cx="0" cy="0"/>
        </a:xfrm>
      </p:grpSpPr>
      <p:sp>
        <p:nvSpPr>
          <p:cNvPr id="141" name="Google Shape;141;p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42" name="Google Shape;142;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3"/>
        <p:cNvGrpSpPr/>
        <p:nvPr/>
      </p:nvGrpSpPr>
      <p:grpSpPr>
        <a:xfrm>
          <a:off x="0" y="0"/>
          <a:ext cx="0" cy="0"/>
          <a:chOff x="0" y="0"/>
          <a:chExt cx="0" cy="0"/>
        </a:xfrm>
      </p:grpSpPr>
      <p:sp>
        <p:nvSpPr>
          <p:cNvPr id="144" name="Google Shape;144;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5" name="Google Shape;145;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46" name="Google Shape;146;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47" name="Google Shape;147;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
        <p:cNvGrpSpPr/>
        <p:nvPr/>
      </p:nvGrpSpPr>
      <p:grpSpPr>
        <a:xfrm>
          <a:off x="0" y="0"/>
          <a:ext cx="0" cy="0"/>
          <a:chOff x="0" y="0"/>
          <a:chExt cx="0" cy="0"/>
        </a:xfrm>
      </p:grpSpPr>
      <p:sp>
        <p:nvSpPr>
          <p:cNvPr id="149" name="Google Shape;149;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0" name="Google Shape;150;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1"/>
        <p:cNvGrpSpPr/>
        <p:nvPr/>
      </p:nvGrpSpPr>
      <p:grpSpPr>
        <a:xfrm>
          <a:off x="0" y="0"/>
          <a:ext cx="0" cy="0"/>
          <a:chOff x="0" y="0"/>
          <a:chExt cx="0" cy="0"/>
        </a:xfrm>
      </p:grpSpPr>
      <p:sp>
        <p:nvSpPr>
          <p:cNvPr id="152" name="Google Shape;152;p3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53" name="Google Shape;153;p3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54" name="Google Shape;154;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5"/>
        <p:cNvGrpSpPr/>
        <p:nvPr/>
      </p:nvGrpSpPr>
      <p:grpSpPr>
        <a:xfrm>
          <a:off x="0" y="0"/>
          <a:ext cx="0" cy="0"/>
          <a:chOff x="0" y="0"/>
          <a:chExt cx="0" cy="0"/>
        </a:xfrm>
      </p:grpSpPr>
      <p:sp>
        <p:nvSpPr>
          <p:cNvPr id="156" name="Google Shape;156;p3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57" name="Google Shape;15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8"/>
        <p:cNvGrpSpPr/>
        <p:nvPr/>
      </p:nvGrpSpPr>
      <p:grpSpPr>
        <a:xfrm>
          <a:off x="0" y="0"/>
          <a:ext cx="0" cy="0"/>
          <a:chOff x="0" y="0"/>
          <a:chExt cx="0" cy="0"/>
        </a:xfrm>
      </p:grpSpPr>
      <p:sp>
        <p:nvSpPr>
          <p:cNvPr id="159" name="Google Shape;159;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3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61" name="Google Shape;161;p3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2" name="Google Shape;162;p3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63" name="Google Shape;16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4"/>
        <p:cNvGrpSpPr/>
        <p:nvPr/>
      </p:nvGrpSpPr>
      <p:grpSpPr>
        <a:xfrm>
          <a:off x="0" y="0"/>
          <a:ext cx="0" cy="0"/>
          <a:chOff x="0" y="0"/>
          <a:chExt cx="0" cy="0"/>
        </a:xfrm>
      </p:grpSpPr>
      <p:sp>
        <p:nvSpPr>
          <p:cNvPr id="165" name="Google Shape;165;p3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166" name="Google Shape;166;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7"/>
        <p:cNvGrpSpPr/>
        <p:nvPr/>
      </p:nvGrpSpPr>
      <p:grpSpPr>
        <a:xfrm>
          <a:off x="0" y="0"/>
          <a:ext cx="0" cy="0"/>
          <a:chOff x="0" y="0"/>
          <a:chExt cx="0" cy="0"/>
        </a:xfrm>
      </p:grpSpPr>
      <p:sp>
        <p:nvSpPr>
          <p:cNvPr id="168" name="Google Shape;168;p3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69" name="Google Shape;169;p3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170" name="Google Shape;170;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7" name="Google Shape;12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8" name="Google Shape;12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4"/>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
        <p:cNvGrpSpPr/>
        <p:nvPr/>
      </p:nvGrpSpPr>
      <p:grpSpPr>
        <a:xfrm>
          <a:off x="0" y="0"/>
          <a:ext cx="0" cy="0"/>
          <a:chOff x="0" y="0"/>
          <a:chExt cx="0" cy="0"/>
        </a:xfrm>
      </p:grpSpPr>
      <p:pic>
        <p:nvPicPr>
          <p:cNvPr id="229" name="Google Shape;229;p49"/>
          <p:cNvPicPr preferRelativeResize="0"/>
          <p:nvPr/>
        </p:nvPicPr>
        <p:blipFill>
          <a:blip r:embed="rId4">
            <a:alphaModFix/>
          </a:blip>
          <a:stretch>
            <a:fillRect/>
          </a:stretch>
        </p:blipFill>
        <p:spPr>
          <a:xfrm>
            <a:off x="7792975" y="1476263"/>
            <a:ext cx="887499" cy="889037"/>
          </a:xfrm>
          <a:prstGeom prst="rect">
            <a:avLst/>
          </a:prstGeom>
          <a:noFill/>
          <a:ln>
            <a:noFill/>
          </a:ln>
        </p:spPr>
      </p:pic>
      <p:pic>
        <p:nvPicPr>
          <p:cNvPr id="230" name="Google Shape;230;p49"/>
          <p:cNvPicPr preferRelativeResize="0"/>
          <p:nvPr/>
        </p:nvPicPr>
        <p:blipFill>
          <a:blip r:embed="rId5">
            <a:alphaModFix/>
          </a:blip>
          <a:stretch>
            <a:fillRect/>
          </a:stretch>
        </p:blipFill>
        <p:spPr>
          <a:xfrm>
            <a:off x="7778350" y="485650"/>
            <a:ext cx="887499" cy="889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34"/>
        <p:cNvGrpSpPr/>
        <p:nvPr/>
      </p:nvGrpSpPr>
      <p:grpSpPr>
        <a:xfrm>
          <a:off x="0" y="0"/>
          <a:ext cx="0" cy="0"/>
          <a:chOff x="0" y="0"/>
          <a:chExt cx="0" cy="0"/>
        </a:xfrm>
      </p:grpSpPr>
      <p:pic>
        <p:nvPicPr>
          <p:cNvPr id="2" name="LDj_Audio - Waves Lapping on Beach (Mp3)">
            <a:hlinkClick r:id="" action="ppaction://media"/>
            <a:extLst>
              <a:ext uri="{FF2B5EF4-FFF2-40B4-BE49-F238E27FC236}">
                <a16:creationId xmlns:a16="http://schemas.microsoft.com/office/drawing/2014/main" id="{455ECD39-E4EF-152A-C057-3B5C4D0DAC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7407" y="2620911"/>
            <a:ext cx="560438" cy="560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38"/>
        <p:cNvGrpSpPr/>
        <p:nvPr/>
      </p:nvGrpSpPr>
      <p:grpSpPr>
        <a:xfrm>
          <a:off x="0" y="0"/>
          <a:ext cx="0" cy="0"/>
          <a:chOff x="0" y="0"/>
          <a:chExt cx="0" cy="0"/>
        </a:xfrm>
      </p:grpSpPr>
      <p:pic>
        <p:nvPicPr>
          <p:cNvPr id="2" name="Mountain Audio - Footsteps on Snow">
            <a:hlinkClick r:id="" action="ppaction://media"/>
            <a:extLst>
              <a:ext uri="{FF2B5EF4-FFF2-40B4-BE49-F238E27FC236}">
                <a16:creationId xmlns:a16="http://schemas.microsoft.com/office/drawing/2014/main" id="{CD58060E-FBBA-1813-9F56-F7FF0F9091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7070" y="2684207"/>
            <a:ext cx="506975" cy="506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42"/>
        <p:cNvGrpSpPr/>
        <p:nvPr/>
      </p:nvGrpSpPr>
      <p:grpSpPr>
        <a:xfrm>
          <a:off x="0" y="0"/>
          <a:ext cx="0" cy="0"/>
          <a:chOff x="0" y="0"/>
          <a:chExt cx="0" cy="0"/>
        </a:xfrm>
      </p:grpSpPr>
      <p:pic>
        <p:nvPicPr>
          <p:cNvPr id="2" name="Kookaburra_ODY-1181-014">
            <a:hlinkClick r:id="" action="ppaction://media"/>
            <a:extLst>
              <a:ext uri="{FF2B5EF4-FFF2-40B4-BE49-F238E27FC236}">
                <a16:creationId xmlns:a16="http://schemas.microsoft.com/office/drawing/2014/main" id="{6FF68A50-2F2A-BF2B-6533-FD29EA92F1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2154" y="2571750"/>
            <a:ext cx="555523" cy="5555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46"/>
        <p:cNvGrpSpPr/>
        <p:nvPr/>
      </p:nvGrpSpPr>
      <p:grpSpPr>
        <a:xfrm>
          <a:off x="0" y="0"/>
          <a:ext cx="0" cy="0"/>
          <a:chOff x="0" y="0"/>
          <a:chExt cx="0" cy="0"/>
        </a:xfrm>
      </p:grpSpPr>
      <p:pic>
        <p:nvPicPr>
          <p:cNvPr id="3" name="Waterfall_ODC-0018-705">
            <a:hlinkClick r:id="" action="ppaction://media"/>
            <a:extLst>
              <a:ext uri="{FF2B5EF4-FFF2-40B4-BE49-F238E27FC236}">
                <a16:creationId xmlns:a16="http://schemas.microsoft.com/office/drawing/2014/main" id="{777C4A92-2C50-42E3-8C04-59E3E1BF96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66735" y="2655323"/>
            <a:ext cx="501445" cy="501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50"/>
        <p:cNvGrpSpPr/>
        <p:nvPr/>
      </p:nvGrpSpPr>
      <p:grpSpPr>
        <a:xfrm>
          <a:off x="0" y="0"/>
          <a:ext cx="0" cy="0"/>
          <a:chOff x="0" y="0"/>
          <a:chExt cx="0" cy="0"/>
        </a:xfrm>
      </p:grpSpPr>
      <p:pic>
        <p:nvPicPr>
          <p:cNvPr id="2" name="KodiakBearRoars PE931611">
            <a:hlinkClick r:id="" action="ppaction://media"/>
            <a:extLst>
              <a:ext uri="{FF2B5EF4-FFF2-40B4-BE49-F238E27FC236}">
                <a16:creationId xmlns:a16="http://schemas.microsoft.com/office/drawing/2014/main" id="{3F07657A-C633-F034-C7C0-1CA384A269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07742" y="2571750"/>
            <a:ext cx="589935" cy="589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54"/>
        <p:cNvGrpSpPr/>
        <p:nvPr/>
      </p:nvGrpSpPr>
      <p:grpSpPr>
        <a:xfrm>
          <a:off x="0" y="0"/>
          <a:ext cx="0" cy="0"/>
          <a:chOff x="0" y="0"/>
          <a:chExt cx="0" cy="0"/>
        </a:xfrm>
      </p:grpSpPr>
      <p:pic>
        <p:nvPicPr>
          <p:cNvPr id="2" name="ForestMagpieSnglFlyAroundMedDi PEHD015001">
            <a:hlinkClick r:id="" action="ppaction://media"/>
            <a:extLst>
              <a:ext uri="{FF2B5EF4-FFF2-40B4-BE49-F238E27FC236}">
                <a16:creationId xmlns:a16="http://schemas.microsoft.com/office/drawing/2014/main" id="{2D8412F5-A2D8-0CBE-C523-4C649E3FC0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61820" y="2630128"/>
            <a:ext cx="502059" cy="5020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58"/>
        <p:cNvGrpSpPr/>
        <p:nvPr/>
      </p:nvGrpSpPr>
      <p:grpSpPr>
        <a:xfrm>
          <a:off x="0" y="0"/>
          <a:ext cx="0" cy="0"/>
          <a:chOff x="0" y="0"/>
          <a:chExt cx="0" cy="0"/>
        </a:xfrm>
      </p:grpSpPr>
      <p:pic>
        <p:nvPicPr>
          <p:cNvPr id="2" name="Croaking Frogs">
            <a:hlinkClick r:id="" action="ppaction://media"/>
            <a:extLst>
              <a:ext uri="{FF2B5EF4-FFF2-40B4-BE49-F238E27FC236}">
                <a16:creationId xmlns:a16="http://schemas.microsoft.com/office/drawing/2014/main" id="{73B2BAD1-82F9-6E97-D323-F66333C7A9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1541" y="2625213"/>
            <a:ext cx="531556" cy="531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62"/>
        <p:cNvGrpSpPr/>
        <p:nvPr/>
      </p:nvGrpSpPr>
      <p:grpSpPr>
        <a:xfrm>
          <a:off x="0" y="0"/>
          <a:ext cx="0" cy="0"/>
          <a:chOff x="0" y="0"/>
          <a:chExt cx="0" cy="0"/>
        </a:xfrm>
      </p:grpSpPr>
      <p:pic>
        <p:nvPicPr>
          <p:cNvPr id="3" name="26267 rain under raincoat loop-full">
            <a:hlinkClick r:id="" action="ppaction://media"/>
            <a:extLst>
              <a:ext uri="{FF2B5EF4-FFF2-40B4-BE49-F238E27FC236}">
                <a16:creationId xmlns:a16="http://schemas.microsoft.com/office/drawing/2014/main" id="{295E1E97-34FD-CF02-B98D-65748ED8D6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91931" y="2674987"/>
            <a:ext cx="495915" cy="495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
        <p:cNvGrpSpPr/>
        <p:nvPr/>
      </p:nvGrpSpPr>
      <p:grpSpPr>
        <a:xfrm>
          <a:off x="0" y="0"/>
          <a:ext cx="0" cy="0"/>
          <a:chOff x="0" y="0"/>
          <a:chExt cx="0" cy="0"/>
        </a:xfrm>
      </p:grpSpPr>
      <p:pic>
        <p:nvPicPr>
          <p:cNvPr id="271" name="Google Shape;271;p59"/>
          <p:cNvPicPr preferRelativeResize="0"/>
          <p:nvPr/>
        </p:nvPicPr>
        <p:blipFill>
          <a:blip r:embed="rId4">
            <a:alphaModFix/>
          </a:blip>
          <a:stretch>
            <a:fillRect/>
          </a:stretch>
        </p:blipFill>
        <p:spPr>
          <a:xfrm>
            <a:off x="7792788" y="400800"/>
            <a:ext cx="887875" cy="889425"/>
          </a:xfrm>
          <a:prstGeom prst="rect">
            <a:avLst/>
          </a:prstGeom>
          <a:noFill/>
          <a:ln>
            <a:noFill/>
          </a:ln>
        </p:spPr>
      </p:pic>
      <p:pic>
        <p:nvPicPr>
          <p:cNvPr id="272" name="Google Shape;272;p59"/>
          <p:cNvPicPr preferRelativeResize="0"/>
          <p:nvPr/>
        </p:nvPicPr>
        <p:blipFill>
          <a:blip r:embed="rId5">
            <a:alphaModFix/>
          </a:blip>
          <a:stretch>
            <a:fillRect/>
          </a:stretch>
        </p:blipFill>
        <p:spPr>
          <a:xfrm>
            <a:off x="7778350" y="1434037"/>
            <a:ext cx="887499" cy="889023"/>
          </a:xfrm>
          <a:prstGeom prst="rect">
            <a:avLst/>
          </a:prstGeom>
          <a:noFill/>
          <a:ln>
            <a:noFill/>
          </a:ln>
        </p:spPr>
      </p:pic>
      <p:pic>
        <p:nvPicPr>
          <p:cNvPr id="273" name="Google Shape;273;p59"/>
          <p:cNvPicPr preferRelativeResize="0"/>
          <p:nvPr/>
        </p:nvPicPr>
        <p:blipFill>
          <a:blip r:embed="rId6">
            <a:alphaModFix/>
          </a:blip>
          <a:stretch>
            <a:fillRect/>
          </a:stretch>
        </p:blipFill>
        <p:spPr>
          <a:xfrm>
            <a:off x="7792975" y="2466863"/>
            <a:ext cx="887499" cy="889037"/>
          </a:xfrm>
          <a:prstGeom prst="rect">
            <a:avLst/>
          </a:prstGeom>
          <a:noFill/>
          <a:ln>
            <a:noFill/>
          </a:ln>
        </p:spPr>
      </p:pic>
      <p:pic>
        <p:nvPicPr>
          <p:cNvPr id="274" name="Google Shape;274;p59"/>
          <p:cNvPicPr preferRelativeResize="0"/>
          <p:nvPr/>
        </p:nvPicPr>
        <p:blipFill>
          <a:blip r:embed="rId7">
            <a:alphaModFix/>
          </a:blip>
          <a:stretch>
            <a:fillRect/>
          </a:stretch>
        </p:blipFill>
        <p:spPr>
          <a:xfrm>
            <a:off x="7778350" y="3457450"/>
            <a:ext cx="887499" cy="889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pic>
        <p:nvPicPr>
          <p:cNvPr id="283" name="Google Shape;283;p61"/>
          <p:cNvPicPr preferRelativeResize="0"/>
          <p:nvPr/>
        </p:nvPicPr>
        <p:blipFill>
          <a:blip r:embed="rId4">
            <a:alphaModFix/>
          </a:blip>
          <a:stretch>
            <a:fillRect/>
          </a:stretch>
        </p:blipFill>
        <p:spPr>
          <a:xfrm>
            <a:off x="-882052" y="673049"/>
            <a:ext cx="11134776" cy="285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7"/>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1"/>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5"/>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pic>
        <p:nvPicPr>
          <p:cNvPr id="300" name="Google Shape;300;p65"/>
          <p:cNvPicPr preferRelativeResize="0"/>
          <p:nvPr/>
        </p:nvPicPr>
        <p:blipFill>
          <a:blip r:embed="rId4">
            <a:alphaModFix/>
          </a:blip>
          <a:stretch>
            <a:fillRect/>
          </a:stretch>
        </p:blipFill>
        <p:spPr>
          <a:xfrm>
            <a:off x="7792975" y="1476275"/>
            <a:ext cx="887499" cy="889023"/>
          </a:xfrm>
          <a:prstGeom prst="rect">
            <a:avLst/>
          </a:prstGeom>
          <a:noFill/>
          <a:ln>
            <a:noFill/>
          </a:ln>
        </p:spPr>
      </p:pic>
      <p:pic>
        <p:nvPicPr>
          <p:cNvPr id="301" name="Google Shape;301;p65"/>
          <p:cNvPicPr preferRelativeResize="0"/>
          <p:nvPr/>
        </p:nvPicPr>
        <p:blipFill>
          <a:blip r:embed="rId5">
            <a:alphaModFix/>
          </a:blip>
          <a:stretch>
            <a:fillRect/>
          </a:stretch>
        </p:blipFill>
        <p:spPr>
          <a:xfrm>
            <a:off x="7792975" y="485663"/>
            <a:ext cx="887499" cy="88903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5"/>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pic>
        <p:nvPicPr>
          <p:cNvPr id="185" name="Google Shape;185;p40"/>
          <p:cNvPicPr preferRelativeResize="0"/>
          <p:nvPr/>
        </p:nvPicPr>
        <p:blipFill>
          <a:blip r:embed="rId4">
            <a:alphaModFix/>
          </a:blip>
          <a:stretch>
            <a:fillRect/>
          </a:stretch>
        </p:blipFill>
        <p:spPr>
          <a:xfrm>
            <a:off x="7792975" y="485675"/>
            <a:ext cx="887499" cy="889024"/>
          </a:xfrm>
          <a:prstGeom prst="rect">
            <a:avLst/>
          </a:prstGeom>
          <a:noFill/>
          <a:ln>
            <a:noFill/>
          </a:ln>
        </p:spPr>
      </p:pic>
      <p:pic>
        <p:nvPicPr>
          <p:cNvPr id="186" name="Google Shape;186;p40"/>
          <p:cNvPicPr preferRelativeResize="0"/>
          <p:nvPr/>
        </p:nvPicPr>
        <p:blipFill>
          <a:blip r:embed="rId5">
            <a:alphaModFix/>
          </a:blip>
          <a:stretch>
            <a:fillRect/>
          </a:stretch>
        </p:blipFill>
        <p:spPr>
          <a:xfrm>
            <a:off x="7786425" y="1472925"/>
            <a:ext cx="887875" cy="889425"/>
          </a:xfrm>
          <a:prstGeom prst="rect">
            <a:avLst/>
          </a:prstGeom>
          <a:noFill/>
          <a:ln>
            <a:noFill/>
          </a:ln>
        </p:spPr>
      </p:pic>
      <p:pic>
        <p:nvPicPr>
          <p:cNvPr id="187" name="Google Shape;187;p40"/>
          <p:cNvPicPr preferRelativeResize="0"/>
          <p:nvPr/>
        </p:nvPicPr>
        <p:blipFill>
          <a:blip r:embed="rId6">
            <a:alphaModFix/>
          </a:blip>
          <a:stretch>
            <a:fillRect/>
          </a:stretch>
        </p:blipFill>
        <p:spPr>
          <a:xfrm>
            <a:off x="7778350" y="2466850"/>
            <a:ext cx="887499" cy="889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9"/>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7"/>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5"/>
        <p:cNvGrpSpPr/>
        <p:nvPr/>
      </p:nvGrpSpPr>
      <p:grpSpPr>
        <a:xfrm>
          <a:off x="0" y="0"/>
          <a:ext cx="0" cy="0"/>
          <a:chOff x="0" y="0"/>
          <a:chExt cx="0" cy="0"/>
        </a:xfrm>
      </p:grpSpPr>
      <p:pic>
        <p:nvPicPr>
          <p:cNvPr id="326" name="Google Shape;326;p71"/>
          <p:cNvPicPr preferRelativeResize="0"/>
          <p:nvPr/>
        </p:nvPicPr>
        <p:blipFill>
          <a:blip r:embed="rId4">
            <a:alphaModFix/>
          </a:blip>
          <a:stretch>
            <a:fillRect/>
          </a:stretch>
        </p:blipFill>
        <p:spPr>
          <a:xfrm>
            <a:off x="7792975" y="485663"/>
            <a:ext cx="887499" cy="88903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8"/>
        <p:cNvGrpSpPr/>
        <p:nvPr/>
      </p:nvGrpSpPr>
      <p:grpSpPr>
        <a:xfrm>
          <a:off x="0" y="0"/>
          <a:ext cx="0" cy="0"/>
          <a:chOff x="0" y="0"/>
          <a:chExt cx="0" cy="0"/>
        </a:xfrm>
      </p:grpSpPr>
      <p:pic>
        <p:nvPicPr>
          <p:cNvPr id="339" name="Google Shape;339;p74"/>
          <p:cNvPicPr preferRelativeResize="0"/>
          <p:nvPr/>
        </p:nvPicPr>
        <p:blipFill>
          <a:blip r:embed="rId4">
            <a:alphaModFix/>
          </a:blip>
          <a:stretch>
            <a:fillRect/>
          </a:stretch>
        </p:blipFill>
        <p:spPr>
          <a:xfrm>
            <a:off x="7765850" y="377100"/>
            <a:ext cx="887499" cy="889023"/>
          </a:xfrm>
          <a:prstGeom prst="rect">
            <a:avLst/>
          </a:prstGeom>
          <a:noFill/>
          <a:ln>
            <a:noFill/>
          </a:ln>
        </p:spPr>
      </p:pic>
      <p:pic>
        <p:nvPicPr>
          <p:cNvPr id="340" name="Google Shape;340;p74"/>
          <p:cNvPicPr preferRelativeResize="0"/>
          <p:nvPr/>
        </p:nvPicPr>
        <p:blipFill>
          <a:blip r:embed="rId5">
            <a:alphaModFix/>
          </a:blip>
          <a:stretch>
            <a:fillRect/>
          </a:stretch>
        </p:blipFill>
        <p:spPr>
          <a:xfrm>
            <a:off x="7765850" y="1374663"/>
            <a:ext cx="887499" cy="88903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4"/>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41"/>
          <p:cNvPicPr preferRelativeResize="0"/>
          <p:nvPr/>
        </p:nvPicPr>
        <p:blipFill>
          <a:blip r:embed="rId4">
            <a:alphaModFix/>
          </a:blip>
          <a:stretch>
            <a:fillRect/>
          </a:stretch>
        </p:blipFill>
        <p:spPr>
          <a:xfrm>
            <a:off x="7786425" y="482325"/>
            <a:ext cx="887875" cy="889425"/>
          </a:xfrm>
          <a:prstGeom prst="rect">
            <a:avLst/>
          </a:prstGeom>
          <a:noFill/>
          <a:ln>
            <a:noFill/>
          </a:ln>
        </p:spPr>
      </p:pic>
      <p:pic>
        <p:nvPicPr>
          <p:cNvPr id="193" name="Google Shape;193;p41"/>
          <p:cNvPicPr preferRelativeResize="0"/>
          <p:nvPr/>
        </p:nvPicPr>
        <p:blipFill>
          <a:blip r:embed="rId5">
            <a:alphaModFix/>
          </a:blip>
          <a:stretch>
            <a:fillRect/>
          </a:stretch>
        </p:blipFill>
        <p:spPr>
          <a:xfrm>
            <a:off x="7786612" y="2360863"/>
            <a:ext cx="887499" cy="889037"/>
          </a:xfrm>
          <a:prstGeom prst="rect">
            <a:avLst/>
          </a:prstGeom>
          <a:noFill/>
          <a:ln>
            <a:noFill/>
          </a:ln>
        </p:spPr>
      </p:pic>
      <p:pic>
        <p:nvPicPr>
          <p:cNvPr id="194" name="Google Shape;194;p41"/>
          <p:cNvPicPr preferRelativeResize="0"/>
          <p:nvPr/>
        </p:nvPicPr>
        <p:blipFill>
          <a:blip r:embed="rId6">
            <a:alphaModFix/>
          </a:blip>
          <a:stretch>
            <a:fillRect/>
          </a:stretch>
        </p:blipFill>
        <p:spPr>
          <a:xfrm>
            <a:off x="7786613" y="1421800"/>
            <a:ext cx="887499" cy="88902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2"/>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6"/>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pic>
        <p:nvPicPr>
          <p:cNvPr id="365" name="Google Shape;365;p80"/>
          <p:cNvPicPr preferRelativeResize="0"/>
          <p:nvPr/>
        </p:nvPicPr>
        <p:blipFill>
          <a:blip r:embed="rId4">
            <a:alphaModFix/>
          </a:blip>
          <a:stretch>
            <a:fillRect/>
          </a:stretch>
        </p:blipFill>
        <p:spPr>
          <a:xfrm>
            <a:off x="7792975" y="485675"/>
            <a:ext cx="887499" cy="889024"/>
          </a:xfrm>
          <a:prstGeom prst="rect">
            <a:avLst/>
          </a:prstGeom>
          <a:noFill/>
          <a:ln>
            <a:noFill/>
          </a:ln>
        </p:spPr>
      </p:pic>
      <p:pic>
        <p:nvPicPr>
          <p:cNvPr id="366" name="Google Shape;366;p80"/>
          <p:cNvPicPr preferRelativeResize="0"/>
          <p:nvPr/>
        </p:nvPicPr>
        <p:blipFill>
          <a:blip r:embed="rId5">
            <a:alphaModFix/>
          </a:blip>
          <a:stretch>
            <a:fillRect/>
          </a:stretch>
        </p:blipFill>
        <p:spPr>
          <a:xfrm>
            <a:off x="7786425" y="1472925"/>
            <a:ext cx="887875" cy="889425"/>
          </a:xfrm>
          <a:prstGeom prst="rect">
            <a:avLst/>
          </a:prstGeom>
          <a:noFill/>
          <a:ln>
            <a:noFill/>
          </a:ln>
        </p:spPr>
      </p:pic>
      <p:pic>
        <p:nvPicPr>
          <p:cNvPr id="367" name="Google Shape;367;p80"/>
          <p:cNvPicPr preferRelativeResize="0"/>
          <p:nvPr/>
        </p:nvPicPr>
        <p:blipFill>
          <a:blip r:embed="rId6">
            <a:alphaModFix/>
          </a:blip>
          <a:stretch>
            <a:fillRect/>
          </a:stretch>
        </p:blipFill>
        <p:spPr>
          <a:xfrm>
            <a:off x="7778350" y="2466850"/>
            <a:ext cx="887499" cy="8890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1"/>
        <p:cNvGrpSpPr/>
        <p:nvPr/>
      </p:nvGrpSpPr>
      <p:grpSpPr>
        <a:xfrm>
          <a:off x="0" y="0"/>
          <a:ext cx="0" cy="0"/>
          <a:chOff x="0" y="0"/>
          <a:chExt cx="0" cy="0"/>
        </a:xfrm>
      </p:grpSpPr>
      <p:pic>
        <p:nvPicPr>
          <p:cNvPr id="372" name="Google Shape;372;p81"/>
          <p:cNvPicPr preferRelativeResize="0"/>
          <p:nvPr/>
        </p:nvPicPr>
        <p:blipFill>
          <a:blip r:embed="rId4">
            <a:alphaModFix/>
          </a:blip>
          <a:stretch>
            <a:fillRect/>
          </a:stretch>
        </p:blipFill>
        <p:spPr>
          <a:xfrm>
            <a:off x="7870250" y="176625"/>
            <a:ext cx="887499" cy="8890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6"/>
        <p:cNvGrpSpPr/>
        <p:nvPr/>
      </p:nvGrpSpPr>
      <p:grpSpPr>
        <a:xfrm>
          <a:off x="0" y="0"/>
          <a:ext cx="0" cy="0"/>
          <a:chOff x="0" y="0"/>
          <a:chExt cx="0" cy="0"/>
        </a:xfrm>
      </p:grpSpPr>
      <p:pic>
        <p:nvPicPr>
          <p:cNvPr id="377" name="Google Shape;377;p82"/>
          <p:cNvPicPr preferRelativeResize="0"/>
          <p:nvPr/>
        </p:nvPicPr>
        <p:blipFill>
          <a:blip r:embed="rId4">
            <a:alphaModFix/>
          </a:blip>
          <a:stretch>
            <a:fillRect/>
          </a:stretch>
        </p:blipFill>
        <p:spPr>
          <a:xfrm>
            <a:off x="7786425" y="482325"/>
            <a:ext cx="887875" cy="8894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1"/>
        <p:cNvGrpSpPr/>
        <p:nvPr/>
      </p:nvGrpSpPr>
      <p:grpSpPr>
        <a:xfrm>
          <a:off x="0" y="0"/>
          <a:ext cx="0" cy="0"/>
          <a:chOff x="0" y="0"/>
          <a:chExt cx="0" cy="0"/>
        </a:xfrm>
      </p:grpSpPr>
      <p:pic>
        <p:nvPicPr>
          <p:cNvPr id="382" name="Google Shape;382;p83"/>
          <p:cNvPicPr preferRelativeResize="0"/>
          <p:nvPr/>
        </p:nvPicPr>
        <p:blipFill>
          <a:blip r:embed="rId4">
            <a:alphaModFix/>
          </a:blip>
          <a:stretch>
            <a:fillRect/>
          </a:stretch>
        </p:blipFill>
        <p:spPr>
          <a:xfrm>
            <a:off x="7792975" y="485675"/>
            <a:ext cx="887499" cy="88902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pic>
        <p:nvPicPr>
          <p:cNvPr id="387" name="Google Shape;387;p84"/>
          <p:cNvPicPr preferRelativeResize="0"/>
          <p:nvPr/>
        </p:nvPicPr>
        <p:blipFill>
          <a:blip r:embed="rId4">
            <a:alphaModFix/>
          </a:blip>
          <a:stretch>
            <a:fillRect/>
          </a:stretch>
        </p:blipFill>
        <p:spPr>
          <a:xfrm>
            <a:off x="7792975" y="485663"/>
            <a:ext cx="887499" cy="88903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1"/>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pic>
        <p:nvPicPr>
          <p:cNvPr id="207" name="Google Shape;207;p44"/>
          <p:cNvPicPr preferRelativeResize="0"/>
          <p:nvPr/>
        </p:nvPicPr>
        <p:blipFill>
          <a:blip r:embed="rId4">
            <a:alphaModFix/>
          </a:blip>
          <a:stretch>
            <a:fillRect/>
          </a:stretch>
        </p:blipFill>
        <p:spPr>
          <a:xfrm>
            <a:off x="7792975" y="485675"/>
            <a:ext cx="887499" cy="889023"/>
          </a:xfrm>
          <a:prstGeom prst="rect">
            <a:avLst/>
          </a:prstGeom>
          <a:noFill/>
          <a:ln>
            <a:noFill/>
          </a:ln>
        </p:spPr>
      </p:pic>
      <p:pic>
        <p:nvPicPr>
          <p:cNvPr id="208" name="Google Shape;208;p44"/>
          <p:cNvPicPr preferRelativeResize="0"/>
          <p:nvPr/>
        </p:nvPicPr>
        <p:blipFill>
          <a:blip r:embed="rId5">
            <a:alphaModFix/>
          </a:blip>
          <a:stretch>
            <a:fillRect/>
          </a:stretch>
        </p:blipFill>
        <p:spPr>
          <a:xfrm>
            <a:off x="7792975" y="1476263"/>
            <a:ext cx="887499" cy="8890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1019</Words>
  <Application>Microsoft Office PowerPoint</Application>
  <PresentationFormat>On-screen Show (16:9)</PresentationFormat>
  <Paragraphs>55</Paragraphs>
  <Slides>48</Slides>
  <Notes>48</Notes>
  <HiddenSlides>0</HiddenSlides>
  <MMClips>8</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48</vt:i4>
      </vt:variant>
    </vt:vector>
  </HeadingPairs>
  <TitlesOfParts>
    <vt:vector size="55" baseType="lpstr">
      <vt:lpstr>Roboto</vt:lpstr>
      <vt:lpstr>Arial</vt:lpstr>
      <vt:lpstr>Calibri</vt:lpstr>
      <vt:lpstr>Helvetica Neue</vt:lpstr>
      <vt:lpstr>Simple Light</vt: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Jenny Hanslow</cp:lastModifiedBy>
  <cp:revision>3</cp:revision>
  <dcterms:modified xsi:type="dcterms:W3CDTF">2023-11-29T02:22:06Z</dcterms:modified>
</cp:coreProperties>
</file>