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2" r:id="rId1"/>
    <p:sldMasterId id="2147483733" r:id="rId2"/>
    <p:sldMasterId id="2147483734" r:id="rId3"/>
    <p:sldMasterId id="2147483735" r:id="rId4"/>
    <p:sldMasterId id="2147483736" r:id="rId5"/>
    <p:sldMasterId id="2147483737" r:id="rId6"/>
    <p:sldMasterId id="2147483738" r:id="rId7"/>
    <p:sldMasterId id="2147483739" r:id="rId8"/>
    <p:sldMasterId id="2147483740" r:id="rId9"/>
  </p:sldMasterIdLst>
  <p:notesMasterIdLst>
    <p:notesMasterId r:id="rId77"/>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Lst>
  <p:sldSz cx="9144000" cy="5143500" type="screen16x9"/>
  <p:notesSz cx="6858000" cy="9144000"/>
  <p:embeddedFontLst>
    <p:embeddedFont>
      <p:font typeface="Helvetica Neue" panose="020B0604020202020204" charset="0"/>
      <p:regular r:id="rId78"/>
      <p:bold r:id="rId79"/>
      <p:italic r:id="rId80"/>
      <p:boldItalic r:id="rId81"/>
    </p:embeddedFont>
    <p:embeddedFont>
      <p:font typeface="Roboto" panose="02000000000000000000" pitchFamily="2"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907" autoAdjust="0"/>
  </p:normalViewPr>
  <p:slideViewPr>
    <p:cSldViewPr snapToGrid="0">
      <p:cViewPr varScale="1">
        <p:scale>
          <a:sx n="71" d="100"/>
          <a:sy n="71" d="100"/>
        </p:scale>
        <p:origin x="1386" y="26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font" Target="fonts/font7.fntdata"/><Relationship Id="rId89" Type="http://schemas.openxmlformats.org/officeDocument/2006/relationships/tableStyles" Target="tableStyle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font" Target="fonts/font2.fntdata"/><Relationship Id="rId5"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font" Target="fonts/font3.fntdata"/><Relationship Id="rId85"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font" Target="fonts/font6.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viewProps" Target="viewProps.xml"/><Relationship Id="rId61" Type="http://schemas.openxmlformats.org/officeDocument/2006/relationships/slide" Target="slides/slide52.xml"/><Relationship Id="rId82" Type="http://schemas.openxmlformats.org/officeDocument/2006/relationships/font" Target="fonts/font5.fntdata"/><Relationship Id="rId19"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hristomlin.co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149e84cd3e_4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g3149e84cd3e_4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100"/>
              <a:buNone/>
            </a:pPr>
            <a:endParaRPr/>
          </a:p>
          <a:p>
            <a:pPr marL="0" lvl="0" indent="0" algn="l" rtl="0">
              <a:lnSpc>
                <a:spcPct val="90000"/>
              </a:lnSpc>
              <a:spcBef>
                <a:spcPts val="0"/>
              </a:spcBef>
              <a:spcAft>
                <a:spcPts val="0"/>
              </a:spcAft>
              <a:buSzPts val="1100"/>
              <a:buNone/>
            </a:pPr>
            <a:endParaRPr/>
          </a:p>
          <a:p>
            <a:pPr marL="0" lvl="0" indent="0" algn="l" rtl="0">
              <a:lnSpc>
                <a:spcPct val="90000"/>
              </a:lnSpc>
              <a:spcBef>
                <a:spcPts val="100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3149e84cd3e_4_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7" name="Google Shape;377;g3149e84cd3e_4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400" b="1"/>
              <a:t>Ask:</a:t>
            </a:r>
            <a:r>
              <a:rPr lang="en-GB" sz="1400"/>
              <a:t> What do you see?</a:t>
            </a:r>
            <a:endParaRPr sz="1400"/>
          </a:p>
          <a:p>
            <a:pPr marL="0" lvl="0" indent="0" algn="l" rtl="0">
              <a:lnSpc>
                <a:spcPct val="100000"/>
              </a:lnSpc>
              <a:spcBef>
                <a:spcPts val="0"/>
              </a:spcBef>
              <a:spcAft>
                <a:spcPts val="0"/>
              </a:spcAft>
              <a:buSzPts val="1100"/>
              <a:buNone/>
            </a:pPr>
            <a:r>
              <a:rPr lang="en-GB" sz="1400" b="1"/>
              <a:t>Ask</a:t>
            </a:r>
            <a:r>
              <a:rPr lang="en-GB" sz="1400"/>
              <a:t>: What do you think is going on? What might the person be thinking or feeling?</a:t>
            </a:r>
            <a:endParaRPr sz="1400"/>
          </a:p>
          <a:p>
            <a:pPr marL="0" lvl="0" indent="0" algn="l" rtl="0">
              <a:lnSpc>
                <a:spcPct val="100000"/>
              </a:lnSpc>
              <a:spcBef>
                <a:spcPts val="0"/>
              </a:spcBef>
              <a:spcAft>
                <a:spcPts val="0"/>
              </a:spcAft>
              <a:buSzPts val="1100"/>
              <a:buNone/>
            </a:pPr>
            <a:r>
              <a:rPr lang="en-GB" sz="1400" b="1"/>
              <a:t>Ask:</a:t>
            </a:r>
            <a:r>
              <a:rPr lang="en-GB" sz="1400"/>
              <a:t> What does it make you wonder about God?</a:t>
            </a:r>
            <a:endParaRPr sz="1400"/>
          </a:p>
          <a:p>
            <a:pPr marL="0" lvl="0" indent="0" algn="l" rtl="0">
              <a:lnSpc>
                <a:spcPct val="100000"/>
              </a:lnSpc>
              <a:spcBef>
                <a:spcPts val="0"/>
              </a:spcBef>
              <a:spcAft>
                <a:spcPts val="0"/>
              </a:spcAft>
              <a:buSzPts val="1100"/>
              <a:buNone/>
            </a:pPr>
            <a:r>
              <a:rPr lang="en-GB" sz="1400" b="1"/>
              <a:t>Link:</a:t>
            </a:r>
            <a:r>
              <a:rPr lang="en-GB" sz="1400"/>
              <a:t> There was a king in the Bible called David. He looked up at the skies and he discovered something wonderful about God.</a:t>
            </a:r>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149e84cd3e_4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g3149e84cd3e_4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SzPts val="1100"/>
              <a:buNone/>
            </a:pPr>
            <a:r>
              <a:rPr lang="en-GB" sz="1400" b="1"/>
              <a:t>Link:</a:t>
            </a:r>
            <a:r>
              <a:rPr lang="en-GB" sz="1400"/>
              <a:t> The Bible teaches us that we can learn about what God is like from what he has made.</a:t>
            </a:r>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149e84cd3e_4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8" name="Google Shape;388;g3149e84cd3e_4_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400" b="1"/>
              <a:t>Ask:</a:t>
            </a:r>
            <a:r>
              <a:rPr lang="en-GB" sz="1400"/>
              <a:t> What can we know about the person who made this work? How can we tell?</a:t>
            </a:r>
            <a:endParaRPr sz="1400"/>
          </a:p>
          <a:p>
            <a:pPr marL="0" lvl="0" indent="0" algn="l" rtl="0">
              <a:lnSpc>
                <a:spcPct val="100000"/>
              </a:lnSpc>
              <a:spcBef>
                <a:spcPts val="0"/>
              </a:spcBef>
              <a:spcAft>
                <a:spcPts val="0"/>
              </a:spcAft>
              <a:buSzPts val="1100"/>
              <a:buNone/>
            </a:pPr>
            <a:r>
              <a:rPr lang="en-GB" sz="1400"/>
              <a:t>Click to reveal the maker, Eva.</a:t>
            </a:r>
            <a:endParaRPr sz="14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149e84cd3e_4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4" name="Google Shape;394;g3149e84cd3e_4_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400" b="1">
                <a:solidFill>
                  <a:schemeClr val="dk1"/>
                </a:solidFill>
              </a:rPr>
              <a:t>Ask:</a:t>
            </a:r>
            <a:r>
              <a:rPr lang="en-GB" sz="1400">
                <a:solidFill>
                  <a:schemeClr val="dk1"/>
                </a:solidFill>
              </a:rPr>
              <a:t> What can we know about the person who made this work? How can we tell?</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sz="1400">
                <a:solidFill>
                  <a:schemeClr val="dk1"/>
                </a:solidFill>
              </a:rPr>
              <a:t>Click to reveal the maker.</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3149e84cd3e_4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g3149e84cd3e_4_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400" b="1">
                <a:solidFill>
                  <a:schemeClr val="dk1"/>
                </a:solidFill>
              </a:rPr>
              <a:t>Ask:</a:t>
            </a:r>
            <a:r>
              <a:rPr lang="en-GB" sz="1400">
                <a:solidFill>
                  <a:schemeClr val="dk1"/>
                </a:solidFill>
              </a:rPr>
              <a:t> What can we know about the person who made this work? How can we tell?</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sz="1400">
                <a:solidFill>
                  <a:schemeClr val="dk1"/>
                </a:solidFill>
              </a:rPr>
              <a:t>Click to reveal the maker. Aunty Fern Martins is an aboriginal artist.</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149e84cd3e_4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g3149e84cd3e_4_1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400" b="1">
                <a:solidFill>
                  <a:schemeClr val="dk1"/>
                </a:solidFill>
              </a:rPr>
              <a:t>Ask:</a:t>
            </a:r>
            <a:r>
              <a:rPr lang="en-GB" sz="1400">
                <a:solidFill>
                  <a:schemeClr val="dk1"/>
                </a:solidFill>
              </a:rPr>
              <a:t> What can we know about the person who made this work? How can we tell?</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sz="1400">
                <a:solidFill>
                  <a:schemeClr val="dk1"/>
                </a:solidFill>
              </a:rPr>
              <a:t>Click to reveal God</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149e84cd3e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3149e84cd3e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149e84cd3e_4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 name="Google Shape;414;g3149e84cd3e_4_2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3149e84cd3e_4_29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g3149e84cd3e_4_2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400" b="1">
                <a:solidFill>
                  <a:schemeClr val="dk1"/>
                </a:solidFill>
              </a:rPr>
              <a:t>Say:</a:t>
            </a:r>
            <a:r>
              <a:rPr lang="en-GB" sz="1400">
                <a:solidFill>
                  <a:schemeClr val="dk1"/>
                </a:solidFill>
              </a:rPr>
              <a:t> In the Bible, there was a king called David who had discovered a lot about God, in fact he felt he knew God well. When David looked up at the skies, he said, ‘The heavens tell about the glory of God. The skies show that his hands created them.’ </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sz="1400">
                <a:solidFill>
                  <a:schemeClr val="dk1"/>
                </a:solidFill>
              </a:rPr>
              <a:t>David believed that God made everything and as he enjoyed what God made, he discovered how wonderful God is.</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149e84cd3e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149e84cd3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3149e84cd3e_4_29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3" name="Google Shape;423;g3149e84cd3e_4_2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400" b="1">
                <a:solidFill>
                  <a:schemeClr val="dk1"/>
                </a:solidFill>
              </a:rPr>
              <a:t>Ask:</a:t>
            </a:r>
            <a:r>
              <a:rPr lang="en-GB" sz="1400">
                <a:solidFill>
                  <a:schemeClr val="dk1"/>
                </a:solidFill>
              </a:rPr>
              <a:t> How would you describe what God has made? What must God be like?</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b="1">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149e84cd3e_4_29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7" name="Google Shape;427;g3149e84cd3e_4_2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400" b="1">
                <a:solidFill>
                  <a:schemeClr val="dk1"/>
                </a:solidFill>
              </a:rPr>
              <a:t>Ask:</a:t>
            </a:r>
            <a:r>
              <a:rPr lang="en-GB" sz="1400">
                <a:solidFill>
                  <a:schemeClr val="dk1"/>
                </a:solidFill>
              </a:rPr>
              <a:t> How would you describe what God has made? What must God be like?</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b="1">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149e84cd3e_4_30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2" name="Google Shape;432;g3149e84cd3e_4_3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400" b="1">
                <a:solidFill>
                  <a:schemeClr val="dk1"/>
                </a:solidFill>
              </a:rPr>
              <a:t>Ask:</a:t>
            </a:r>
            <a:r>
              <a:rPr lang="en-GB" sz="1400">
                <a:solidFill>
                  <a:schemeClr val="dk1"/>
                </a:solidFill>
              </a:rPr>
              <a:t> How would you describe what God has made? What must God be like?</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b="1">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149e84cd3e_4_30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7" name="Google Shape;437;g3149e84cd3e_4_3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400" b="1">
                <a:solidFill>
                  <a:schemeClr val="dk1"/>
                </a:solidFill>
              </a:rPr>
              <a:t>Ask:</a:t>
            </a:r>
            <a:r>
              <a:rPr lang="en-GB" sz="1400">
                <a:solidFill>
                  <a:schemeClr val="dk1"/>
                </a:solidFill>
              </a:rPr>
              <a:t> How would you describe what God has made? What must God be like?</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b="1">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3149e84cd3e_4_3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2" name="Google Shape;442;g3149e84cd3e_4_3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400" b="1">
                <a:solidFill>
                  <a:schemeClr val="dk1"/>
                </a:solidFill>
              </a:rPr>
              <a:t>Ask:</a:t>
            </a:r>
            <a:r>
              <a:rPr lang="en-GB" sz="1400">
                <a:solidFill>
                  <a:schemeClr val="dk1"/>
                </a:solidFill>
              </a:rPr>
              <a:t> How would you describe what God has made? What must God be like?</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sz="1400" b="1">
                <a:solidFill>
                  <a:schemeClr val="dk1"/>
                </a:solidFill>
              </a:rPr>
              <a:t>Say:</a:t>
            </a:r>
            <a:r>
              <a:rPr lang="en-GB" sz="1400">
                <a:solidFill>
                  <a:schemeClr val="dk1"/>
                </a:solidFill>
              </a:rPr>
              <a:t> God is an amazing creator and we can know something about him by just looking up!</a:t>
            </a:r>
            <a:endParaRPr sz="1400" b="1">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149e84cd3e_4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g3149e84cd3e_4_2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400" i="1" dirty="0">
                <a:solidFill>
                  <a:schemeClr val="dk1"/>
                </a:solidFill>
              </a:rPr>
              <a:t>Insert Psalm 19 Video.</a:t>
            </a:r>
          </a:p>
          <a:p>
            <a:pPr marL="0" lvl="0" indent="0" algn="l" rtl="0">
              <a:lnSpc>
                <a:spcPct val="100000"/>
              </a:lnSpc>
              <a:spcBef>
                <a:spcPts val="0"/>
              </a:spcBef>
              <a:spcAft>
                <a:spcPts val="0"/>
              </a:spcAft>
              <a:buClr>
                <a:schemeClr val="dk1"/>
              </a:buClr>
              <a:buSzPts val="1100"/>
              <a:buFont typeface="Arial"/>
              <a:buNone/>
            </a:pPr>
            <a:r>
              <a:rPr lang="en-GB" sz="1400" i="1" dirty="0">
                <a:solidFill>
                  <a:schemeClr val="dk1"/>
                </a:solidFill>
              </a:rPr>
              <a:t>Watch the Psalm 19 video. </a:t>
            </a:r>
            <a:br>
              <a:rPr lang="en-GB" sz="1400" dirty="0">
                <a:solidFill>
                  <a:schemeClr val="dk1"/>
                </a:solidFill>
              </a:rPr>
            </a:br>
            <a:r>
              <a:rPr lang="en-GB" sz="1400" b="1" dirty="0">
                <a:solidFill>
                  <a:schemeClr val="dk1"/>
                </a:solidFill>
              </a:rPr>
              <a:t>Say: </a:t>
            </a:r>
            <a:r>
              <a:rPr lang="en-GB" sz="1400" dirty="0">
                <a:solidFill>
                  <a:schemeClr val="dk1"/>
                </a:solidFill>
              </a:rPr>
              <a:t>These words are from a book in the Bible called Psalms. This psalm is written by King David who discovered something so amazing about God that he wanted others to sing about it.</a:t>
            </a:r>
            <a:endParaRPr sz="14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sz="1400" dirty="0">
                <a:solidFill>
                  <a:schemeClr val="dk1"/>
                </a:solidFill>
              </a:rPr>
              <a:t>David had spent time enjoying what God had made. When he looked up into the skies, something that amazed David was how the sun travelled across the sky, giving heat and life to the earth for everyone to feel. Not only that, the sun always rises and sets, giving order to days and nights. It made David realise how wonderful God is as a creator.</a:t>
            </a:r>
            <a:endParaRPr sz="14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sz="1400" dirty="0">
                <a:solidFill>
                  <a:schemeClr val="dk1"/>
                </a:solidFill>
              </a:rPr>
              <a:t>Let’s listen to the Bible verses again.</a:t>
            </a:r>
            <a:endParaRPr sz="14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sz="1400" b="1" dirty="0">
                <a:solidFill>
                  <a:schemeClr val="dk1"/>
                </a:solidFill>
              </a:rPr>
              <a:t>Read</a:t>
            </a:r>
            <a:r>
              <a:rPr lang="en-GB" sz="1400" dirty="0">
                <a:solidFill>
                  <a:schemeClr val="dk1"/>
                </a:solidFill>
              </a:rPr>
              <a:t> Psalm 19:1-4,6</a:t>
            </a:r>
            <a:endParaRPr sz="14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sz="1400" b="1" dirty="0">
                <a:solidFill>
                  <a:schemeClr val="dk1"/>
                </a:solidFill>
              </a:rPr>
              <a:t>Ask:</a:t>
            </a:r>
            <a:r>
              <a:rPr lang="en-GB" sz="1400" dirty="0">
                <a:solidFill>
                  <a:schemeClr val="dk1"/>
                </a:solidFill>
              </a:rPr>
              <a:t> What can we learn about God from what he has made? </a:t>
            </a:r>
            <a:endParaRPr sz="14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sz="1400" dirty="0">
                <a:solidFill>
                  <a:schemeClr val="dk1"/>
                </a:solidFill>
              </a:rPr>
              <a:t>If God made the skies and everything in it, how does that prove that he can do anything? </a:t>
            </a:r>
            <a:endParaRPr sz="1400" dirty="0">
              <a:solidFill>
                <a:schemeClr val="dk1"/>
              </a:solidFill>
            </a:endParaRPr>
          </a:p>
          <a:p>
            <a:pPr marL="0" lvl="0" indent="0" algn="l" rtl="0">
              <a:lnSpc>
                <a:spcPct val="100000"/>
              </a:lnSpc>
              <a:spcBef>
                <a:spcPts val="0"/>
              </a:spcBef>
              <a:spcAft>
                <a:spcPts val="0"/>
              </a:spcAft>
              <a:buSzPts val="1100"/>
              <a:buNone/>
            </a:pPr>
            <a:endParaRPr sz="14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3149e84cd3e_4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1" name="Google Shape;461;g3149e84cd3e_4_3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SzPts val="1100"/>
              <a:buNone/>
            </a:pPr>
            <a:r>
              <a:rPr lang="en-GB" sz="1400" b="1"/>
              <a:t>Say: </a:t>
            </a:r>
            <a:r>
              <a:rPr lang="en-GB" sz="1400"/>
              <a:t>Who has visited an art gallery?</a:t>
            </a:r>
            <a:endParaRPr sz="1400"/>
          </a:p>
          <a:p>
            <a:pPr marL="0" lvl="0" indent="0" algn="l" rtl="0">
              <a:lnSpc>
                <a:spcPct val="90000"/>
              </a:lnSpc>
              <a:spcBef>
                <a:spcPts val="100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3149e84cd3e_4_32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Google Shape;468;g3149e84cd3e_4_3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400" b="1">
                <a:solidFill>
                  <a:schemeClr val="dk1"/>
                </a:solidFill>
              </a:rPr>
              <a:t>Say: </a:t>
            </a:r>
            <a:r>
              <a:rPr lang="en-GB" sz="1400">
                <a:solidFill>
                  <a:schemeClr val="dk1"/>
                </a:solidFill>
              </a:rPr>
              <a:t>People often go to art galleries so they can look at and enjoy amazing works of art, like sculptures or paintings or installations. </a:t>
            </a:r>
            <a:endParaRPr sz="14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149e84cd3e_4_3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2" name="Google Shape;472;g3149e84cd3e_4_3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400" b="1">
                <a:solidFill>
                  <a:schemeClr val="dk1"/>
                </a:solidFill>
              </a:rPr>
              <a:t>Say:</a:t>
            </a:r>
            <a:r>
              <a:rPr lang="en-GB" sz="1400">
                <a:solidFill>
                  <a:schemeClr val="dk1"/>
                </a:solidFill>
              </a:rPr>
              <a:t> Sometimes, if you look carefully at the work of art, you can even see the artist’s signature. </a:t>
            </a:r>
            <a:endParaRPr sz="1400">
              <a:solidFill>
                <a:schemeClr val="dk1"/>
              </a:solidFill>
            </a:endParaRPr>
          </a:p>
          <a:p>
            <a:pPr marL="0" lvl="0" indent="0" algn="l" rtl="0">
              <a:lnSpc>
                <a:spcPct val="100000"/>
              </a:lnSpc>
              <a:spcBef>
                <a:spcPts val="0"/>
              </a:spcBef>
              <a:spcAft>
                <a:spcPts val="0"/>
              </a:spcAft>
              <a:buSzPts val="1100"/>
              <a:buNone/>
            </a:pPr>
            <a:r>
              <a:rPr lang="en-GB" sz="1400" b="1">
                <a:solidFill>
                  <a:schemeClr val="dk1"/>
                </a:solidFill>
              </a:rPr>
              <a:t>Ask:</a:t>
            </a:r>
            <a:r>
              <a:rPr lang="en-GB" sz="1400">
                <a:solidFill>
                  <a:schemeClr val="dk1"/>
                </a:solidFill>
              </a:rPr>
              <a:t> Can you spot it? Why do you think an artist includes their signature?</a:t>
            </a:r>
            <a:endParaRPr sz="1400">
              <a:solidFill>
                <a:schemeClr val="dk1"/>
              </a:solidFill>
            </a:endParaRPr>
          </a:p>
          <a:p>
            <a:pPr marL="0" lvl="0" indent="0" algn="l" rtl="0">
              <a:lnSpc>
                <a:spcPct val="100000"/>
              </a:lnSpc>
              <a:spcBef>
                <a:spcPts val="0"/>
              </a:spcBef>
              <a:spcAft>
                <a:spcPts val="0"/>
              </a:spcAft>
              <a:buSzPts val="1100"/>
              <a:buNone/>
            </a:pPr>
            <a:r>
              <a:rPr lang="en-GB" sz="1400">
                <a:solidFill>
                  <a:schemeClr val="dk1"/>
                </a:solidFill>
              </a:rPr>
              <a:t>Artists sign their work so that people can know that they are the creator. It also is a way of showing everyone that they’re proud of their work.</a:t>
            </a:r>
            <a:endParaRPr sz="14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149e84cd3e_4_3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6" name="Google Shape;476;g3149e84cd3e_4_3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400" b="1">
                <a:solidFill>
                  <a:schemeClr val="dk1"/>
                </a:solidFill>
              </a:rPr>
              <a:t>Say</a:t>
            </a:r>
            <a:r>
              <a:rPr lang="en-GB" sz="1400">
                <a:solidFill>
                  <a:schemeClr val="dk1"/>
                </a:solidFill>
              </a:rPr>
              <a:t>: The Bible teaches that God planned, designed and made everything in this world, just like an artist. This world is like God’s art gallery. Everywhere we look displays something amazing that God has made. </a:t>
            </a:r>
            <a:endParaRPr sz="1400">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149e84cd3e_4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8" name="Google Shape;338;g3149e84cd3e_4_1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400" b="1"/>
              <a:t>EXP</a:t>
            </a:r>
            <a:endParaRPr sz="1400" b="1"/>
          </a:p>
          <a:p>
            <a:pPr marL="0" lvl="0" indent="0" algn="l" rtl="0">
              <a:lnSpc>
                <a:spcPct val="100000"/>
              </a:lnSpc>
              <a:spcBef>
                <a:spcPts val="0"/>
              </a:spcBef>
              <a:spcAft>
                <a:spcPts val="0"/>
              </a:spcAft>
              <a:buSzPts val="1100"/>
              <a:buNone/>
            </a:pPr>
            <a:r>
              <a:rPr lang="en-GB" sz="1400" b="1"/>
              <a:t>Listen</a:t>
            </a:r>
            <a:r>
              <a:rPr lang="en-GB" sz="1400"/>
              <a:t> to </a:t>
            </a:r>
            <a:r>
              <a:rPr lang="en-GB" sz="1400" i="1"/>
              <a:t>My God is So Big</a:t>
            </a:r>
            <a:r>
              <a:rPr lang="en-GB" sz="1400"/>
              <a:t> arranged by Phil Davidson.</a:t>
            </a: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r>
              <a:rPr lang="en-GB" sz="1400" b="1"/>
              <a:t>VOY</a:t>
            </a:r>
            <a:endParaRPr sz="1400" b="1"/>
          </a:p>
          <a:p>
            <a:pPr marL="0" lvl="0" indent="0" algn="l" rtl="0">
              <a:lnSpc>
                <a:spcPct val="100000"/>
              </a:lnSpc>
              <a:spcBef>
                <a:spcPts val="0"/>
              </a:spcBef>
              <a:spcAft>
                <a:spcPts val="0"/>
              </a:spcAft>
              <a:buSzPts val="1100"/>
              <a:buNone/>
            </a:pPr>
            <a:r>
              <a:rPr lang="en-GB" sz="1400" b="1"/>
              <a:t>Listen</a:t>
            </a:r>
            <a:r>
              <a:rPr lang="en-GB" sz="1400"/>
              <a:t> to a song that expresses wonder at God’s creation - For example </a:t>
            </a:r>
            <a:r>
              <a:rPr lang="en-GB" sz="1400" i="1"/>
              <a:t>Indescribable</a:t>
            </a:r>
            <a:r>
              <a:rPr lang="en-GB" sz="1400"/>
              <a:t> by Chris Tomlin (</a:t>
            </a:r>
            <a:r>
              <a:rPr lang="en-GB" sz="1400" u="sng">
                <a:solidFill>
                  <a:schemeClr val="hlink"/>
                </a:solidFill>
                <a:latin typeface="Roboto"/>
                <a:ea typeface="Roboto"/>
                <a:cs typeface="Roboto"/>
                <a:sym typeface="Roboto"/>
                <a:hlinkClick r:id="rId3"/>
              </a:rPr>
              <a:t>https://www.christomlin.com</a:t>
            </a:r>
            <a:r>
              <a:rPr lang="en-GB" sz="1400">
                <a:solidFill>
                  <a:schemeClr val="dk1"/>
                </a:solidFill>
                <a:latin typeface="Roboto"/>
                <a:ea typeface="Roboto"/>
                <a:cs typeface="Roboto"/>
                <a:sym typeface="Roboto"/>
              </a:rPr>
              <a:t>) or </a:t>
            </a:r>
            <a:r>
              <a:rPr lang="en-GB" sz="1400" i="1">
                <a:solidFill>
                  <a:schemeClr val="dk1"/>
                </a:solidFill>
                <a:latin typeface="Roboto"/>
                <a:ea typeface="Roboto"/>
                <a:cs typeface="Roboto"/>
                <a:sym typeface="Roboto"/>
              </a:rPr>
              <a:t>My Best Friend </a:t>
            </a:r>
            <a:r>
              <a:rPr lang="en-GB" sz="1400">
                <a:solidFill>
                  <a:schemeClr val="dk1"/>
                </a:solidFill>
                <a:latin typeface="Roboto"/>
                <a:ea typeface="Roboto"/>
                <a:cs typeface="Roboto"/>
                <a:sym typeface="Roboto"/>
              </a:rPr>
              <a:t>by The Lads.</a:t>
            </a:r>
            <a:endParaRPr sz="1400">
              <a:solidFill>
                <a:schemeClr val="dk1"/>
              </a:solidFill>
            </a:endParaRPr>
          </a:p>
          <a:p>
            <a:pPr marL="0" lvl="0" indent="0" algn="l" rtl="0">
              <a:lnSpc>
                <a:spcPct val="100000"/>
              </a:lnSpc>
              <a:spcBef>
                <a:spcPts val="0"/>
              </a:spcBef>
              <a:spcAft>
                <a:spcPts val="0"/>
              </a:spcAft>
              <a:buSzPts val="1100"/>
              <a:buNone/>
            </a:pPr>
            <a:r>
              <a:rPr lang="en-GB" sz="1400" b="1"/>
              <a:t>Say: </a:t>
            </a:r>
            <a:r>
              <a:rPr lang="en-GB" sz="1400"/>
              <a:t>Music is a wonderful way in which we can express how we feel. This song expresses how the songwriter feels about God.</a:t>
            </a:r>
            <a:endParaRPr sz="1400"/>
          </a:p>
          <a:p>
            <a:pPr marL="0" lvl="0" indent="0" algn="l" rtl="0">
              <a:lnSpc>
                <a:spcPct val="100000"/>
              </a:lnSpc>
              <a:spcBef>
                <a:spcPts val="0"/>
              </a:spcBef>
              <a:spcAft>
                <a:spcPts val="0"/>
              </a:spcAft>
              <a:buSzPts val="1100"/>
              <a:buNone/>
            </a:pPr>
            <a:r>
              <a:rPr lang="en-GB" sz="1400" b="1"/>
              <a:t>Listen</a:t>
            </a:r>
            <a:r>
              <a:rPr lang="en-GB" sz="1400"/>
              <a:t> to the song.</a:t>
            </a:r>
            <a:endParaRPr sz="1400"/>
          </a:p>
          <a:p>
            <a:pPr marL="0" lvl="0" indent="0" algn="l" rtl="0">
              <a:lnSpc>
                <a:spcPct val="100000"/>
              </a:lnSpc>
              <a:spcBef>
                <a:spcPts val="0"/>
              </a:spcBef>
              <a:spcAft>
                <a:spcPts val="0"/>
              </a:spcAft>
              <a:buSzPts val="1100"/>
              <a:buNone/>
            </a:pPr>
            <a:r>
              <a:rPr lang="en-GB" sz="1400" b="1"/>
              <a:t>Ask:</a:t>
            </a:r>
            <a:r>
              <a:rPr lang="en-GB" sz="1400"/>
              <a:t> How does this songwriter feel about God? (</a:t>
            </a:r>
            <a:r>
              <a:rPr lang="en-GB" sz="1400" i="1"/>
              <a:t>Accept responses</a:t>
            </a:r>
            <a:r>
              <a:rPr lang="en-GB" sz="1400"/>
              <a:t>).</a:t>
            </a:r>
            <a:endParaRPr sz="14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3149e84cd3e_4_32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0" name="Google Shape;480;g3149e84cd3e_4_3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400" b="1">
                <a:solidFill>
                  <a:schemeClr val="dk1"/>
                </a:solidFill>
              </a:rPr>
              <a:t>Say: </a:t>
            </a:r>
            <a:r>
              <a:rPr lang="en-GB" sz="1400">
                <a:solidFill>
                  <a:schemeClr val="dk1"/>
                </a:solidFill>
              </a:rPr>
              <a:t>It’s as if everything has God’s signature on it.</a:t>
            </a:r>
            <a:endParaRPr sz="14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3149e84cd3e_4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4" name="Google Shape;484;g3149e84cd3e_4_3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400" b="1">
                <a:solidFill>
                  <a:schemeClr val="dk1"/>
                </a:solidFill>
              </a:rPr>
              <a:t>Say</a:t>
            </a:r>
            <a:r>
              <a:rPr lang="en-GB" sz="1400">
                <a:solidFill>
                  <a:schemeClr val="dk1"/>
                </a:solidFill>
              </a:rPr>
              <a:t>: King David looked up into the sky and he marvelled at what he saw. It was like the most incredible painting. The vivid colours of a sunrise and sunset. </a:t>
            </a:r>
            <a:endParaRPr sz="1400">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3149e84cd3e_4_3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Google Shape;488;g3149e84cd3e_4_3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400" b="1">
                <a:solidFill>
                  <a:schemeClr val="dk1"/>
                </a:solidFill>
              </a:rPr>
              <a:t>Say: </a:t>
            </a:r>
            <a:r>
              <a:rPr lang="en-GB" sz="1400">
                <a:solidFill>
                  <a:schemeClr val="dk1"/>
                </a:solidFill>
              </a:rPr>
              <a:t>The swirling patterns of the clouds. </a:t>
            </a:r>
            <a:endParaRPr sz="14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149e84cd3e_4_3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2" name="Google Shape;492;g3149e84cd3e_4_3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400" b="1">
                <a:solidFill>
                  <a:schemeClr val="dk1"/>
                </a:solidFill>
              </a:rPr>
              <a:t>Say: </a:t>
            </a:r>
            <a:r>
              <a:rPr lang="en-GB" sz="1400">
                <a:solidFill>
                  <a:schemeClr val="dk1"/>
                </a:solidFill>
              </a:rPr>
              <a:t>The shapes of the moon and stars. </a:t>
            </a:r>
            <a:endParaRPr sz="14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3149e84cd3e_4_3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6" name="Google Shape;496;g3149e84cd3e_4_3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400" b="1">
                <a:solidFill>
                  <a:schemeClr val="dk1"/>
                </a:solidFill>
              </a:rPr>
              <a:t>Say: </a:t>
            </a:r>
            <a:r>
              <a:rPr lang="en-GB" sz="1400">
                <a:solidFill>
                  <a:schemeClr val="dk1"/>
                </a:solidFill>
              </a:rPr>
              <a:t>In Psalm 19, David wrote, ‘The heavens tell about the glory of God. The skies show that his hands created them.’ David could see God’s signature all over the sky - he could see God’s glory or power and it made him feel so thankful for what God had made. </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sz="1400">
                <a:solidFill>
                  <a:schemeClr val="dk1"/>
                </a:solidFill>
              </a:rPr>
              <a:t>We too can enjoy what God has made and know that he is a wonderful creator.</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3149e84cd3e_4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g3149e84cd3e_4_1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149e84cd3e_4_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g3149e84cd3e_4_2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GB" sz="1400" b="1">
                <a:solidFill>
                  <a:schemeClr val="dk1"/>
                </a:solidFill>
              </a:rPr>
              <a:t>Say:</a:t>
            </a:r>
            <a:r>
              <a:rPr lang="en-GB" sz="1400">
                <a:solidFill>
                  <a:schemeClr val="dk1"/>
                </a:solidFill>
              </a:rPr>
              <a:t> We’re going to read a book of the Bible called Psalms. Psalms is a collection of prayers, poems and songs written by different people, including King David. David lived around 1000 BC and he discovered something amazing about God as he scanned the skies. As I read, try to make a connection with it. You might connect with another text - it could remind you of a story, movie or song. Or you might connect it with yourself - something that has happened to you. Or you might even make a connection with something that’s happening in the world around. Close your eyes, try to picture this psalm and make a connection.</a:t>
            </a:r>
            <a:endParaRPr sz="1400">
              <a:solidFill>
                <a:schemeClr val="dk1"/>
              </a:solidFill>
            </a:endParaRPr>
          </a:p>
          <a:p>
            <a:pPr marL="0" lvl="0" indent="0" algn="l" rtl="0">
              <a:lnSpc>
                <a:spcPct val="90000"/>
              </a:lnSpc>
              <a:spcBef>
                <a:spcPts val="1000"/>
              </a:spcBef>
              <a:spcAft>
                <a:spcPts val="0"/>
              </a:spcAft>
              <a:buClr>
                <a:schemeClr val="dk1"/>
              </a:buClr>
              <a:buSzPts val="1100"/>
              <a:buFont typeface="Arial"/>
              <a:buNone/>
            </a:pPr>
            <a:r>
              <a:rPr lang="en-GB" sz="1400" b="1">
                <a:solidFill>
                  <a:schemeClr val="dk1"/>
                </a:solidFill>
              </a:rPr>
              <a:t>Read</a:t>
            </a:r>
            <a:r>
              <a:rPr lang="en-GB" sz="1400">
                <a:solidFill>
                  <a:schemeClr val="dk1"/>
                </a:solidFill>
              </a:rPr>
              <a:t> Psalm 19:1-6</a:t>
            </a:r>
            <a:endParaRPr sz="1400">
              <a:solidFill>
                <a:schemeClr val="dk1"/>
              </a:solidFill>
            </a:endParaRPr>
          </a:p>
          <a:p>
            <a:pPr marL="0" lvl="0" indent="0" algn="l" rtl="0">
              <a:lnSpc>
                <a:spcPct val="100000"/>
              </a:lnSpc>
              <a:spcBef>
                <a:spcPts val="0"/>
              </a:spcBef>
              <a:spcAft>
                <a:spcPts val="0"/>
              </a:spcAft>
              <a:buSzPts val="1100"/>
              <a:buNone/>
            </a:pPr>
            <a:r>
              <a:rPr lang="en-GB" sz="1400" b="1"/>
              <a:t>Instruct </a:t>
            </a:r>
            <a:r>
              <a:rPr lang="en-GB" sz="1400"/>
              <a:t>students to raise their hands if they made a text-to-text, text-to-self or text-to-world connection.</a:t>
            </a:r>
            <a:endParaRPr sz="1400"/>
          </a:p>
          <a:p>
            <a:pPr marL="0" lvl="0" indent="0" algn="l" rtl="0">
              <a:lnSpc>
                <a:spcPct val="100000"/>
              </a:lnSpc>
              <a:spcBef>
                <a:spcPts val="0"/>
              </a:spcBef>
              <a:spcAft>
                <a:spcPts val="0"/>
              </a:spcAft>
              <a:buSzPts val="1100"/>
              <a:buNone/>
            </a:pPr>
            <a:r>
              <a:rPr lang="en-GB" sz="1400" b="1"/>
              <a:t>Divide </a:t>
            </a:r>
            <a:r>
              <a:rPr lang="en-GB" sz="1400"/>
              <a:t>students into small groups either according to similar connections or not.</a:t>
            </a:r>
            <a:endParaRPr sz="1400"/>
          </a:p>
          <a:p>
            <a:pPr marL="0" lvl="0" indent="0" algn="l" rtl="0">
              <a:lnSpc>
                <a:spcPct val="100000"/>
              </a:lnSpc>
              <a:spcBef>
                <a:spcPts val="0"/>
              </a:spcBef>
              <a:spcAft>
                <a:spcPts val="0"/>
              </a:spcAft>
              <a:buSzPts val="1100"/>
              <a:buNone/>
            </a:pPr>
            <a:r>
              <a:rPr lang="en-GB" sz="1400" b="1"/>
              <a:t>Invite</a:t>
            </a:r>
            <a:r>
              <a:rPr lang="en-GB" sz="1400"/>
              <a:t> students to share their connections and come back as a class to hear from some volunteers.</a:t>
            </a:r>
            <a:endParaRPr sz="1400"/>
          </a:p>
          <a:p>
            <a:pPr marL="0" lvl="0" indent="0" algn="l" rtl="0">
              <a:lnSpc>
                <a:spcPct val="100000"/>
              </a:lnSpc>
              <a:spcBef>
                <a:spcPts val="0"/>
              </a:spcBef>
              <a:spcAft>
                <a:spcPts val="0"/>
              </a:spcAft>
              <a:buSzPts val="1100"/>
              <a:buNone/>
            </a:pPr>
            <a:r>
              <a:rPr lang="en-GB" sz="1400" b="1"/>
              <a:t>Say:</a:t>
            </a:r>
            <a:r>
              <a:rPr lang="en-GB" sz="1400"/>
              <a:t> As David looked at the sky and marveled at its beauty, he realised that God is a powerful and amazing creator. David wanted to tell others about his discovery. </a:t>
            </a:r>
            <a:endParaRPr sz="1400"/>
          </a:p>
          <a:p>
            <a:pPr marL="0" lvl="0" indent="0" algn="l" rtl="0">
              <a:lnSpc>
                <a:spcPct val="100000"/>
              </a:lnSpc>
              <a:spcBef>
                <a:spcPts val="0"/>
              </a:spcBef>
              <a:spcAft>
                <a:spcPts val="0"/>
              </a:spcAft>
              <a:buSzPts val="1100"/>
              <a:buNone/>
            </a:pPr>
            <a:r>
              <a:rPr lang="en-GB" sz="1400" b="1"/>
              <a:t>Optional: Watch</a:t>
            </a:r>
            <a:r>
              <a:rPr lang="en-GB" sz="1400"/>
              <a:t> the Psalm 19 video to revise the Psalm.</a:t>
            </a:r>
            <a:endParaRPr sz="14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3149e84cd3e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3149e84cd3e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3149e84cd3e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4" name="Google Shape;514;g3149e84cd3e_0_2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3149e84cd3e_0_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9" name="Google Shape;519;g3149e84cd3e_0_2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400" b="1">
                <a:solidFill>
                  <a:schemeClr val="dk1"/>
                </a:solidFill>
              </a:rPr>
              <a:t>Devise </a:t>
            </a:r>
            <a:r>
              <a:rPr lang="en-GB" sz="1400">
                <a:solidFill>
                  <a:schemeClr val="dk1"/>
                </a:solidFill>
              </a:rPr>
              <a:t>some actions or a sequence of movement that represents the verse.</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sz="1400" b="1">
                <a:solidFill>
                  <a:schemeClr val="dk1"/>
                </a:solidFill>
              </a:rPr>
              <a:t>Perform </a:t>
            </a:r>
            <a:r>
              <a:rPr lang="en-GB" sz="1400">
                <a:solidFill>
                  <a:schemeClr val="dk1"/>
                </a:solidFill>
              </a:rPr>
              <a:t>the verse at different speeds.</a:t>
            </a:r>
            <a:endParaRPr sz="14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149e84cd3e_2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6" name="Google Shape;346;g3149e84cd3e_2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400" b="1"/>
              <a:t>Ask: </a:t>
            </a:r>
            <a:r>
              <a:rPr lang="en-GB" sz="1400"/>
              <a:t>Who likes to watch the clouds in the sky?</a:t>
            </a:r>
            <a:endParaRPr sz="1400"/>
          </a:p>
          <a:p>
            <a:pPr marL="0" lvl="0" indent="0" algn="l" rtl="0">
              <a:lnSpc>
                <a:spcPct val="100000"/>
              </a:lnSpc>
              <a:spcBef>
                <a:spcPts val="0"/>
              </a:spcBef>
              <a:spcAft>
                <a:spcPts val="0"/>
              </a:spcAft>
              <a:buSzPts val="1100"/>
              <a:buNone/>
            </a:pPr>
            <a:r>
              <a:rPr lang="en-GB" sz="1400" b="1"/>
              <a:t>Say: </a:t>
            </a:r>
            <a:r>
              <a:rPr lang="en-GB" sz="1400"/>
              <a:t>I like to look at the shapes that the clouds make and imagine that I’m seeing an animal.</a:t>
            </a:r>
            <a:endParaRPr sz="14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3149e84cd3e_4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3" name="Google Shape;523;g3149e84cd3e_4_3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400" i="1">
                <a:solidFill>
                  <a:schemeClr val="dk1"/>
                </a:solidFill>
              </a:rPr>
              <a:t>Our God is a Great Big God</a:t>
            </a:r>
            <a:r>
              <a:rPr lang="en-GB" sz="1400">
                <a:solidFill>
                  <a:schemeClr val="dk1"/>
                </a:solidFill>
              </a:rPr>
              <a:t> by Vineyard Kids, arranged by Phil Davidson.</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sz="1400" i="1">
                <a:solidFill>
                  <a:schemeClr val="dk1"/>
                </a:solidFill>
              </a:rPr>
              <a:t>Creator God</a:t>
            </a:r>
            <a:r>
              <a:rPr lang="en-GB" sz="1400">
                <a:solidFill>
                  <a:schemeClr val="dk1"/>
                </a:solidFill>
              </a:rPr>
              <a:t> by Dan Warlow</a:t>
            </a:r>
            <a:endParaRPr/>
          </a:p>
          <a:p>
            <a:pPr marL="0" lvl="0" indent="0" algn="l" rtl="0">
              <a:lnSpc>
                <a:spcPct val="100000"/>
              </a:lnSpc>
              <a:spcBef>
                <a:spcPts val="0"/>
              </a:spcBef>
              <a:spcAft>
                <a:spcPts val="0"/>
              </a:spcAft>
              <a:buClr>
                <a:schemeClr val="dk1"/>
              </a:buClr>
              <a:buSzPts val="1100"/>
              <a:buFont typeface="Arial"/>
              <a:buNone/>
            </a:pPr>
            <a:r>
              <a:rPr lang="en-GB" sz="1400" i="1"/>
              <a:t>There is Nothing Our God Cannot Do</a:t>
            </a:r>
            <a:r>
              <a:rPr lang="en-GB" sz="1400"/>
              <a:t> by Dan Warlow</a:t>
            </a:r>
            <a:endParaRPr sz="14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3149e84cd3e_4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4" name="Google Shape;534;g3149e84cd3e_4_4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149e84cd3e_4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0" name="Google Shape;540;g3149e84cd3e_4_4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400"/>
              <a:t>Art and craft activity: See Adventurers Lesson 2.</a:t>
            </a:r>
            <a:endParaRPr sz="14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3149e84cd3e_4_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5" name="Google Shape;545;g3149e84cd3e_4_3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400"/>
              <a:t>The following slides can be used in order or duplicated and called out in the game of bingo. Some words have more than one picture.</a:t>
            </a:r>
            <a:endParaRPr sz="14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3149e84cd3e_4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g3149e84cd3e_4_3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149e84cd3e_4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4" name="Google Shape;554;g3149e84cd3e_4_3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3149e84cd3e_4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8" name="Google Shape;558;g3149e84cd3e_4_3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149e84cd3e_4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2" name="Google Shape;562;g3149e84cd3e_4_3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3149e84cd3e_4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6" name="Google Shape;566;g3149e84cd3e_4_3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3149e84cd3e_4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0" name="Google Shape;570;g3149e84cd3e_4_3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149e84cd3e_4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1" name="Google Shape;351;g3149e84cd3e_4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400" b="1">
                <a:solidFill>
                  <a:schemeClr val="dk1"/>
                </a:solidFill>
              </a:rPr>
              <a:t>Ask:</a:t>
            </a:r>
            <a:r>
              <a:rPr lang="en-GB" sz="1400">
                <a:solidFill>
                  <a:schemeClr val="dk1"/>
                </a:solidFill>
              </a:rPr>
              <a:t> What shapes do you see?</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3149e84cd3e_4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4" name="Google Shape;574;g3149e84cd3e_4_3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3149e84cd3e_4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8" name="Google Shape;578;g3149e84cd3e_4_3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3149e84cd3e_4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2" name="Google Shape;582;g3149e84cd3e_4_3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3149e84cd3e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6" name="Google Shape;586;g3149e84cd3e_4_3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3149e84cd3e_4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0" name="Google Shape;590;g3149e84cd3e_4_3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3149e84cd3e_4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4" name="Google Shape;594;g3149e84cd3e_4_3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149e84cd3e_4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8" name="Google Shape;598;g3149e84cd3e_4_3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3149e84cd3e_4_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2" name="Google Shape;602;g3149e84cd3e_4_3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3149e84cd3e_4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6" name="Google Shape;606;g3149e84cd3e_4_3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3149e84cd3e_4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0" name="Google Shape;610;g3149e84cd3e_4_3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149e84cd3e_4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5" name="Google Shape;355;g3149e84cd3e_4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400" b="1">
                <a:solidFill>
                  <a:schemeClr val="dk1"/>
                </a:solidFill>
              </a:rPr>
              <a:t>Ask:</a:t>
            </a:r>
            <a:r>
              <a:rPr lang="en-GB" sz="1400">
                <a:solidFill>
                  <a:schemeClr val="dk1"/>
                </a:solidFill>
              </a:rPr>
              <a:t> What shapes do you see?</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3149e84cd3e_4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4" name="Google Shape;614;g3149e84cd3e_4_4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3149e84cd3e_4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9" name="Google Shape;619;g3149e84cd3e_4_4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400" b="1">
                <a:solidFill>
                  <a:schemeClr val="dk1"/>
                </a:solidFill>
              </a:rPr>
              <a:t>Say: </a:t>
            </a:r>
            <a:r>
              <a:rPr lang="en-GB" sz="1400">
                <a:solidFill>
                  <a:schemeClr val="dk1"/>
                </a:solidFill>
              </a:rPr>
              <a:t>There was another man in the Bible called Jeremiah. Like David, he believed that God made the sky and earth and it made him realise how powerful God is - that God can do anything.</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sz="1400" b="1">
                <a:solidFill>
                  <a:schemeClr val="dk1"/>
                </a:solidFill>
              </a:rPr>
              <a:t>Devise </a:t>
            </a:r>
            <a:r>
              <a:rPr lang="en-GB" sz="1400">
                <a:solidFill>
                  <a:schemeClr val="dk1"/>
                </a:solidFill>
              </a:rPr>
              <a:t>some actions or a sequence of movement that represents the verse.</a:t>
            </a:r>
            <a:endParaRPr sz="14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3149e84cd3e_4_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3" name="Google Shape;623;g3149e84cd3e_4_4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3149e84cd3e_4_4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7" name="Google Shape;627;g3149e84cd3e_4_48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3149e84cd3e_0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3149e84cd3e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3149e84cd3e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3149e84cd3e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3149e84cd3e_0_2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3149e84cd3e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3149e84cd3e_4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7" name="Google Shape;647;g3149e84cd3e_4_4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149e84cd3e_4_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9" name="Google Shape;359;g3149e84cd3e_4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400" b="1">
                <a:solidFill>
                  <a:schemeClr val="dk1"/>
                </a:solidFill>
              </a:rPr>
              <a:t>Link:</a:t>
            </a:r>
            <a:r>
              <a:rPr lang="en-GB" sz="1400">
                <a:solidFill>
                  <a:schemeClr val="dk1"/>
                </a:solidFill>
              </a:rPr>
              <a:t> Isn’t it amazing that there are so many cloud shapes! There was a king in the Bible called David. He liked to look at the skies but rather than thinking about what animals the clouds look like, David thought about who made the clouds. </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149e84cd3e_4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3" name="Google Shape;363;g3149e84cd3e_4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3149e84cd3e_4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g3149e84cd3e_4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400" b="1">
                <a:solidFill>
                  <a:schemeClr val="dk1"/>
                </a:solidFill>
              </a:rPr>
              <a:t>Ask:</a:t>
            </a:r>
            <a:r>
              <a:rPr lang="en-GB" sz="1400">
                <a:solidFill>
                  <a:schemeClr val="dk1"/>
                </a:solidFill>
              </a:rPr>
              <a:t> What did Jeremiah discover about God?</a:t>
            </a:r>
            <a:endParaRPr sz="14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sz="1400" b="1">
                <a:solidFill>
                  <a:schemeClr val="dk1"/>
                </a:solidFill>
              </a:rPr>
              <a:t>Link:</a:t>
            </a:r>
            <a:r>
              <a:rPr lang="en-GB" sz="1400">
                <a:solidFill>
                  <a:schemeClr val="dk1"/>
                </a:solidFill>
              </a:rPr>
              <a:t> There was another man in the Bible called David. Let’s see what he discovered about God when he looked at what God had made.</a:t>
            </a:r>
            <a:endParaRPr sz="14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ble Text" type="obj">
  <p:cSld name="OBJECT">
    <p:spTree>
      <p:nvGrpSpPr>
        <p:cNvPr id="1" name="Shape 51"/>
        <p:cNvGrpSpPr/>
        <p:nvPr/>
      </p:nvGrpSpPr>
      <p:grpSpPr>
        <a:xfrm>
          <a:off x="0" y="0"/>
          <a:ext cx="0" cy="0"/>
          <a:chOff x="0" y="0"/>
          <a:chExt cx="0" cy="0"/>
        </a:xfrm>
      </p:grpSpPr>
      <p:sp>
        <p:nvSpPr>
          <p:cNvPr id="52" name="Google Shape;52;p14"/>
          <p:cNvSpPr txBox="1">
            <a:spLocks noGrp="1"/>
          </p:cNvSpPr>
          <p:nvPr>
            <p:ph type="title"/>
          </p:nvPr>
        </p:nvSpPr>
        <p:spPr>
          <a:xfrm>
            <a:off x="628650" y="273844"/>
            <a:ext cx="7886700" cy="503396"/>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rgbClr val="F48027"/>
              </a:buClr>
              <a:buSzPts val="3300"/>
              <a:buFont typeface="Helvetica Neue"/>
              <a:buNone/>
              <a:defRPr sz="3300" b="1" i="0" u="none" strike="noStrike" cap="none">
                <a:solidFill>
                  <a:srgbClr val="F4802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3" name="Google Shape;53;p14"/>
          <p:cNvSpPr txBox="1">
            <a:spLocks noGrp="1"/>
          </p:cNvSpPr>
          <p:nvPr>
            <p:ph type="body" idx="1"/>
          </p:nvPr>
        </p:nvSpPr>
        <p:spPr>
          <a:xfrm>
            <a:off x="628650" y="883920"/>
            <a:ext cx="7886700" cy="398573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Helvetica Neue"/>
                <a:ea typeface="Helvetica Neue"/>
                <a:cs typeface="Helvetica Neue"/>
                <a:sym typeface="Helvetica Neue"/>
              </a:defRPr>
            </a:lvl1pPr>
            <a:lvl2pPr marL="914400" marR="0" lvl="1" indent="-22860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Unit Intro Video">
  <p:cSld name="Unit Intro Video">
    <p:spTree>
      <p:nvGrpSpPr>
        <p:cNvPr id="1" name="Shape 54"/>
        <p:cNvGrpSpPr/>
        <p:nvPr/>
      </p:nvGrpSpPr>
      <p:grpSpPr>
        <a:xfrm>
          <a:off x="0" y="0"/>
          <a:ext cx="0" cy="0"/>
          <a:chOff x="0" y="0"/>
          <a:chExt cx="0" cy="0"/>
        </a:xfrm>
      </p:grpSpPr>
      <p:pic>
        <p:nvPicPr>
          <p:cNvPr id="55" name="Google Shape;55;p15"/>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pyright">
  <p:cSld name="Copyright">
    <p:spTree>
      <p:nvGrpSpPr>
        <p:cNvPr id="1" name="Shape 56"/>
        <p:cNvGrpSpPr/>
        <p:nvPr/>
      </p:nvGrpSpPr>
      <p:grpSpPr>
        <a:xfrm>
          <a:off x="0" y="0"/>
          <a:ext cx="0" cy="0"/>
          <a:chOff x="0" y="0"/>
          <a:chExt cx="0" cy="0"/>
        </a:xfrm>
      </p:grpSpPr>
      <p:pic>
        <p:nvPicPr>
          <p:cNvPr id="57" name="Google Shape;57;p1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8" name="Google Shape;58;p16"/>
          <p:cNvSpPr txBox="1">
            <a:spLocks noGrp="1"/>
          </p:cNvSpPr>
          <p:nvPr>
            <p:ph type="body" idx="1"/>
          </p:nvPr>
        </p:nvSpPr>
        <p:spPr>
          <a:xfrm>
            <a:off x="628650" y="1234440"/>
            <a:ext cx="3821430" cy="363521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800"/>
              <a:buFont typeface="Arial"/>
              <a:buNone/>
              <a:defRPr sz="800" b="0" i="0" u="none" strike="noStrike" cap="none">
                <a:solidFill>
                  <a:schemeClr val="dk1"/>
                </a:solidFill>
                <a:latin typeface="Helvetica Neue"/>
                <a:ea typeface="Helvetica Neue"/>
                <a:cs typeface="Helvetica Neue"/>
                <a:sym typeface="Helvetica Neue"/>
              </a:defRPr>
            </a:lvl1pPr>
            <a:lvl2pPr marL="914400" marR="0" lvl="1" indent="-22860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9" name="Google Shape;59;p16"/>
          <p:cNvSpPr txBox="1">
            <a:spLocks noGrp="1"/>
          </p:cNvSpPr>
          <p:nvPr>
            <p:ph type="body" idx="2"/>
          </p:nvPr>
        </p:nvSpPr>
        <p:spPr>
          <a:xfrm>
            <a:off x="4530090" y="1234440"/>
            <a:ext cx="3821430" cy="363521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800"/>
              <a:buFont typeface="Arial"/>
              <a:buNone/>
              <a:defRPr sz="800" b="0" i="0" u="none" strike="noStrike" cap="none">
                <a:solidFill>
                  <a:schemeClr val="dk1"/>
                </a:solidFill>
                <a:latin typeface="Helvetica Neue"/>
                <a:ea typeface="Helvetica Neue"/>
                <a:cs typeface="Helvetica Neue"/>
                <a:sym typeface="Helvetica Neue"/>
              </a:defRPr>
            </a:lvl1pPr>
            <a:lvl2pPr marL="914400" marR="0" lvl="1" indent="-22860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0"/>
        <p:cNvGrpSpPr/>
        <p:nvPr/>
      </p:nvGrpSpPr>
      <p:grpSpPr>
        <a:xfrm>
          <a:off x="0" y="0"/>
          <a:ext cx="0" cy="0"/>
          <a:chOff x="0" y="0"/>
          <a:chExt cx="0" cy="0"/>
        </a:xfrm>
      </p:grpSpPr>
      <p:pic>
        <p:nvPicPr>
          <p:cNvPr id="61" name="Google Shape;61;p17"/>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
        <p:cNvGrpSpPr/>
        <p:nvPr/>
      </p:nvGrpSpPr>
      <p:grpSpPr>
        <a:xfrm>
          <a:off x="0" y="0"/>
          <a:ext cx="0" cy="0"/>
          <a:chOff x="0" y="0"/>
          <a:chExt cx="0" cy="0"/>
        </a:xfrm>
      </p:grpSpPr>
      <p:sp>
        <p:nvSpPr>
          <p:cNvPr id="65" name="Google Shape;65;p20"/>
          <p:cNvSpPr txBox="1">
            <a:spLocks noGrp="1"/>
          </p:cNvSpPr>
          <p:nvPr>
            <p:ph type="title"/>
          </p:nvPr>
        </p:nvSpPr>
        <p:spPr>
          <a:xfrm>
            <a:off x="311700" y="445025"/>
            <a:ext cx="8520525" cy="5726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66" name="Google Shape;66;p20"/>
          <p:cNvSpPr txBox="1">
            <a:spLocks noGrp="1"/>
          </p:cNvSpPr>
          <p:nvPr>
            <p:ph type="body" idx="1"/>
          </p:nvPr>
        </p:nvSpPr>
        <p:spPr>
          <a:xfrm>
            <a:off x="311700" y="1152475"/>
            <a:ext cx="8520525"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67" name="Google Shape;67;p20"/>
          <p:cNvSpPr txBox="1">
            <a:spLocks noGrp="1"/>
          </p:cNvSpPr>
          <p:nvPr>
            <p:ph type="sldNum" idx="12"/>
          </p:nvPr>
        </p:nvSpPr>
        <p:spPr>
          <a:xfrm>
            <a:off x="8472458" y="4663217"/>
            <a:ext cx="548775" cy="3935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8"/>
        <p:cNvGrpSpPr/>
        <p:nvPr/>
      </p:nvGrpSpPr>
      <p:grpSpPr>
        <a:xfrm>
          <a:off x="0" y="0"/>
          <a:ext cx="0" cy="0"/>
          <a:chOff x="0" y="0"/>
          <a:chExt cx="0" cy="0"/>
        </a:xfrm>
      </p:grpSpPr>
      <p:pic>
        <p:nvPicPr>
          <p:cNvPr id="69" name="Google Shape;69;p21" descr="A picture containing text, clipart&#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70"/>
        <p:cNvGrpSpPr/>
        <p:nvPr/>
      </p:nvGrpSpPr>
      <p:grpSpPr>
        <a:xfrm>
          <a:off x="0" y="0"/>
          <a:ext cx="0" cy="0"/>
          <a:chOff x="0" y="0"/>
          <a:chExt cx="0" cy="0"/>
        </a:xfrm>
      </p:grpSpPr>
      <p:pic>
        <p:nvPicPr>
          <p:cNvPr id="71" name="Google Shape;71;p22" descr="Text&#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72"/>
        <p:cNvGrpSpPr/>
        <p:nvPr/>
      </p:nvGrpSpPr>
      <p:grpSpPr>
        <a:xfrm>
          <a:off x="0" y="0"/>
          <a:ext cx="0" cy="0"/>
          <a:chOff x="0" y="0"/>
          <a:chExt cx="0" cy="0"/>
        </a:xfrm>
      </p:grpSpPr>
      <p:pic>
        <p:nvPicPr>
          <p:cNvPr id="73" name="Google Shape;73;p23" descr="Text&#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74"/>
        <p:cNvGrpSpPr/>
        <p:nvPr/>
      </p:nvGrpSpPr>
      <p:grpSpPr>
        <a:xfrm>
          <a:off x="0" y="0"/>
          <a:ext cx="0" cy="0"/>
          <a:chOff x="0" y="0"/>
          <a:chExt cx="0" cy="0"/>
        </a:xfrm>
      </p:grpSpPr>
      <p:pic>
        <p:nvPicPr>
          <p:cNvPr id="75" name="Google Shape;75;p24" descr="Graphical user interface&#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2"/>
        <p:cNvGrpSpPr/>
        <p:nvPr/>
      </p:nvGrpSpPr>
      <p:grpSpPr>
        <a:xfrm>
          <a:off x="0" y="0"/>
          <a:ext cx="0" cy="0"/>
          <a:chOff x="0" y="0"/>
          <a:chExt cx="0" cy="0"/>
        </a:xfrm>
      </p:grpSpPr>
      <p:sp>
        <p:nvSpPr>
          <p:cNvPr id="83" name="Google Shape;83;p2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4" name="Google Shape;84;p2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5" name="Google Shape;85;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ble Text" type="obj">
  <p:cSld name="OBJECT">
    <p:spTree>
      <p:nvGrpSpPr>
        <p:cNvPr id="1" name="Shape 86"/>
        <p:cNvGrpSpPr/>
        <p:nvPr/>
      </p:nvGrpSpPr>
      <p:grpSpPr>
        <a:xfrm>
          <a:off x="0" y="0"/>
          <a:ext cx="0" cy="0"/>
          <a:chOff x="0" y="0"/>
          <a:chExt cx="0" cy="0"/>
        </a:xfrm>
      </p:grpSpPr>
      <p:sp>
        <p:nvSpPr>
          <p:cNvPr id="87" name="Google Shape;87;p28"/>
          <p:cNvSpPr txBox="1">
            <a:spLocks noGrp="1"/>
          </p:cNvSpPr>
          <p:nvPr>
            <p:ph type="title"/>
          </p:nvPr>
        </p:nvSpPr>
        <p:spPr>
          <a:xfrm>
            <a:off x="628650" y="273844"/>
            <a:ext cx="7886700" cy="503325"/>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0"/>
              </a:spcBef>
              <a:spcAft>
                <a:spcPts val="0"/>
              </a:spcAft>
              <a:buClr>
                <a:srgbClr val="F48027"/>
              </a:buClr>
              <a:buSzPts val="3300"/>
              <a:buFont typeface="Helvetica Neue"/>
              <a:buNone/>
              <a:defRPr sz="3300" b="1" i="0" u="none" strike="noStrike" cap="none">
                <a:solidFill>
                  <a:srgbClr val="F48027"/>
                </a:solidFill>
                <a:latin typeface="Helvetica Neue"/>
                <a:ea typeface="Helvetica Neue"/>
                <a:cs typeface="Helvetica Neue"/>
                <a:sym typeface="Helvetica Neue"/>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8" name="Google Shape;88;p28"/>
          <p:cNvSpPr txBox="1">
            <a:spLocks noGrp="1"/>
          </p:cNvSpPr>
          <p:nvPr>
            <p:ph type="body" idx="1"/>
          </p:nvPr>
        </p:nvSpPr>
        <p:spPr>
          <a:xfrm>
            <a:off x="628650" y="883920"/>
            <a:ext cx="7886700" cy="3985650"/>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800"/>
              </a:spcBef>
              <a:spcAft>
                <a:spcPts val="0"/>
              </a:spcAft>
              <a:buClr>
                <a:schemeClr val="dk1"/>
              </a:buClr>
              <a:buSzPts val="2100"/>
              <a:buFont typeface="Arial"/>
              <a:buNone/>
              <a:defRPr sz="2100" b="0" i="0" u="none" strike="noStrike" cap="none">
                <a:solidFill>
                  <a:schemeClr val="dk1"/>
                </a:solidFill>
                <a:latin typeface="Helvetica Neue"/>
                <a:ea typeface="Helvetica Neue"/>
                <a:cs typeface="Helvetica Neue"/>
                <a:sym typeface="Helvetica Neue"/>
              </a:defRPr>
            </a:lvl1pPr>
            <a:lvl2pPr marL="914400" marR="0" lvl="1" indent="-228600" algn="l">
              <a:lnSpc>
                <a:spcPct val="90000"/>
              </a:lnSpc>
              <a:spcBef>
                <a:spcPts val="400"/>
              </a:spcBef>
              <a:spcAft>
                <a:spcPts val="0"/>
              </a:spcAft>
              <a:buClr>
                <a:schemeClr val="dk1"/>
              </a:buClr>
              <a:buSzPts val="1800"/>
              <a:buFont typeface="Arial"/>
              <a:buNone/>
              <a:defRPr sz="1800" b="0" i="0" u="none" strike="noStrike" cap="none">
                <a:solidFill>
                  <a:schemeClr val="dk1"/>
                </a:solidFill>
                <a:latin typeface="Helvetica Neue"/>
                <a:ea typeface="Helvetica Neue"/>
                <a:cs typeface="Helvetica Neue"/>
                <a:sym typeface="Helvetica Neue"/>
              </a:defRPr>
            </a:lvl2pPr>
            <a:lvl3pPr marL="1371600" marR="0" lvl="2" indent="-228600" algn="l">
              <a:lnSpc>
                <a:spcPct val="90000"/>
              </a:lnSpc>
              <a:spcBef>
                <a:spcPts val="400"/>
              </a:spcBef>
              <a:spcAft>
                <a:spcPts val="0"/>
              </a:spcAft>
              <a:buClr>
                <a:schemeClr val="dk1"/>
              </a:buClr>
              <a:buSzPts val="1500"/>
              <a:buFont typeface="Arial"/>
              <a:buNone/>
              <a:defRPr sz="1500" b="0" i="0" u="none" strike="noStrike" cap="none">
                <a:solidFill>
                  <a:schemeClr val="dk1"/>
                </a:solidFill>
                <a:latin typeface="Helvetica Neue"/>
                <a:ea typeface="Helvetica Neue"/>
                <a:cs typeface="Helvetica Neue"/>
                <a:sym typeface="Helvetica Neue"/>
              </a:defRPr>
            </a:lvl3pPr>
            <a:lvl4pPr marL="1828800" marR="0" lvl="3" indent="-228600" algn="l">
              <a:lnSpc>
                <a:spcPct val="90000"/>
              </a:lnSpc>
              <a:spcBef>
                <a:spcPts val="4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4pPr>
            <a:lvl5pPr marL="2286000" marR="0" lvl="4" indent="-228600" algn="l">
              <a:lnSpc>
                <a:spcPct val="90000"/>
              </a:lnSpc>
              <a:spcBef>
                <a:spcPts val="4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
        <p:cNvGrpSpPr/>
        <p:nvPr/>
      </p:nvGrpSpPr>
      <p:grpSpPr>
        <a:xfrm>
          <a:off x="0" y="0"/>
          <a:ext cx="0" cy="0"/>
          <a:chOff x="0" y="0"/>
          <a:chExt cx="0" cy="0"/>
        </a:xfrm>
      </p:grpSpPr>
      <p:sp>
        <p:nvSpPr>
          <p:cNvPr id="90" name="Google Shape;90;p2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91" name="Google Shape;91;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2"/>
        <p:cNvGrpSpPr/>
        <p:nvPr/>
      </p:nvGrpSpPr>
      <p:grpSpPr>
        <a:xfrm>
          <a:off x="0" y="0"/>
          <a:ext cx="0" cy="0"/>
          <a:chOff x="0" y="0"/>
          <a:chExt cx="0" cy="0"/>
        </a:xfrm>
      </p:grpSpPr>
      <p:sp>
        <p:nvSpPr>
          <p:cNvPr id="93" name="Google Shape;93;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4" name="Google Shape;94;p3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95" name="Google Shape;95;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6"/>
        <p:cNvGrpSpPr/>
        <p:nvPr/>
      </p:nvGrpSpPr>
      <p:grpSpPr>
        <a:xfrm>
          <a:off x="0" y="0"/>
          <a:ext cx="0" cy="0"/>
          <a:chOff x="0" y="0"/>
          <a:chExt cx="0" cy="0"/>
        </a:xfrm>
      </p:grpSpPr>
      <p:sp>
        <p:nvSpPr>
          <p:cNvPr id="97" name="Google Shape;97;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8" name="Google Shape;98;p3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9" name="Google Shape;99;p3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0" name="Google Shape;100;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1"/>
        <p:cNvGrpSpPr/>
        <p:nvPr/>
      </p:nvGrpSpPr>
      <p:grpSpPr>
        <a:xfrm>
          <a:off x="0" y="0"/>
          <a:ext cx="0" cy="0"/>
          <a:chOff x="0" y="0"/>
          <a:chExt cx="0" cy="0"/>
        </a:xfrm>
      </p:grpSpPr>
      <p:sp>
        <p:nvSpPr>
          <p:cNvPr id="102" name="Google Shape;102;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3" name="Google Shape;103;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4"/>
        <p:cNvGrpSpPr/>
        <p:nvPr/>
      </p:nvGrpSpPr>
      <p:grpSpPr>
        <a:xfrm>
          <a:off x="0" y="0"/>
          <a:ext cx="0" cy="0"/>
          <a:chOff x="0" y="0"/>
          <a:chExt cx="0" cy="0"/>
        </a:xfrm>
      </p:grpSpPr>
      <p:sp>
        <p:nvSpPr>
          <p:cNvPr id="105" name="Google Shape;105;p3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06" name="Google Shape;106;p3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7" name="Google Shape;107;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8"/>
        <p:cNvGrpSpPr/>
        <p:nvPr/>
      </p:nvGrpSpPr>
      <p:grpSpPr>
        <a:xfrm>
          <a:off x="0" y="0"/>
          <a:ext cx="0" cy="0"/>
          <a:chOff x="0" y="0"/>
          <a:chExt cx="0" cy="0"/>
        </a:xfrm>
      </p:grpSpPr>
      <p:sp>
        <p:nvSpPr>
          <p:cNvPr id="109" name="Google Shape;109;p3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10" name="Google Shape;110;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1"/>
        <p:cNvGrpSpPr/>
        <p:nvPr/>
      </p:nvGrpSpPr>
      <p:grpSpPr>
        <a:xfrm>
          <a:off x="0" y="0"/>
          <a:ext cx="0" cy="0"/>
          <a:chOff x="0" y="0"/>
          <a:chExt cx="0" cy="0"/>
        </a:xfrm>
      </p:grpSpPr>
      <p:sp>
        <p:nvSpPr>
          <p:cNvPr id="112" name="Google Shape;112;p3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3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14" name="Google Shape;114;p3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15" name="Google Shape;115;p3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16" name="Google Shape;116;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7"/>
        <p:cNvGrpSpPr/>
        <p:nvPr/>
      </p:nvGrpSpPr>
      <p:grpSpPr>
        <a:xfrm>
          <a:off x="0" y="0"/>
          <a:ext cx="0" cy="0"/>
          <a:chOff x="0" y="0"/>
          <a:chExt cx="0" cy="0"/>
        </a:xfrm>
      </p:grpSpPr>
      <p:sp>
        <p:nvSpPr>
          <p:cNvPr id="118" name="Google Shape;118;p3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19" name="Google Shape;119;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0"/>
        <p:cNvGrpSpPr/>
        <p:nvPr/>
      </p:nvGrpSpPr>
      <p:grpSpPr>
        <a:xfrm>
          <a:off x="0" y="0"/>
          <a:ext cx="0" cy="0"/>
          <a:chOff x="0" y="0"/>
          <a:chExt cx="0" cy="0"/>
        </a:xfrm>
      </p:grpSpPr>
      <p:sp>
        <p:nvSpPr>
          <p:cNvPr id="121" name="Google Shape;121;p3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22" name="Google Shape;122;p3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23" name="Google Shape;123;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8"/>
        <p:cNvGrpSpPr/>
        <p:nvPr/>
      </p:nvGrpSpPr>
      <p:grpSpPr>
        <a:xfrm>
          <a:off x="0" y="0"/>
          <a:ext cx="0" cy="0"/>
          <a:chOff x="0" y="0"/>
          <a:chExt cx="0" cy="0"/>
        </a:xfrm>
      </p:grpSpPr>
      <p:sp>
        <p:nvSpPr>
          <p:cNvPr id="129" name="Google Shape;129;p3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30" name="Google Shape;130;p3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1" name="Google Shape;131;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2"/>
        <p:cNvGrpSpPr/>
        <p:nvPr/>
      </p:nvGrpSpPr>
      <p:grpSpPr>
        <a:xfrm>
          <a:off x="0" y="0"/>
          <a:ext cx="0" cy="0"/>
          <a:chOff x="0" y="0"/>
          <a:chExt cx="0" cy="0"/>
        </a:xfrm>
      </p:grpSpPr>
      <p:sp>
        <p:nvSpPr>
          <p:cNvPr id="133" name="Google Shape;133;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4" name="Google Shape;134;p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35" name="Google Shape;135;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6"/>
        <p:cNvGrpSpPr/>
        <p:nvPr/>
      </p:nvGrpSpPr>
      <p:grpSpPr>
        <a:xfrm>
          <a:off x="0" y="0"/>
          <a:ext cx="0" cy="0"/>
          <a:chOff x="0" y="0"/>
          <a:chExt cx="0" cy="0"/>
        </a:xfrm>
      </p:grpSpPr>
      <p:sp>
        <p:nvSpPr>
          <p:cNvPr id="137" name="Google Shape;137;p4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38" name="Google Shape;138;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9"/>
        <p:cNvGrpSpPr/>
        <p:nvPr/>
      </p:nvGrpSpPr>
      <p:grpSpPr>
        <a:xfrm>
          <a:off x="0" y="0"/>
          <a:ext cx="0" cy="0"/>
          <a:chOff x="0" y="0"/>
          <a:chExt cx="0" cy="0"/>
        </a:xfrm>
      </p:grpSpPr>
      <p:sp>
        <p:nvSpPr>
          <p:cNvPr id="140" name="Google Shape;140;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1" name="Google Shape;141;p4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42" name="Google Shape;142;p4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43" name="Google Shape;143;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4"/>
        <p:cNvGrpSpPr/>
        <p:nvPr/>
      </p:nvGrpSpPr>
      <p:grpSpPr>
        <a:xfrm>
          <a:off x="0" y="0"/>
          <a:ext cx="0" cy="0"/>
          <a:chOff x="0" y="0"/>
          <a:chExt cx="0" cy="0"/>
        </a:xfrm>
      </p:grpSpPr>
      <p:sp>
        <p:nvSpPr>
          <p:cNvPr id="145" name="Google Shape;145;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6" name="Google Shape;146;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7"/>
        <p:cNvGrpSpPr/>
        <p:nvPr/>
      </p:nvGrpSpPr>
      <p:grpSpPr>
        <a:xfrm>
          <a:off x="0" y="0"/>
          <a:ext cx="0" cy="0"/>
          <a:chOff x="0" y="0"/>
          <a:chExt cx="0" cy="0"/>
        </a:xfrm>
      </p:grpSpPr>
      <p:sp>
        <p:nvSpPr>
          <p:cNvPr id="148" name="Google Shape;148;p4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49" name="Google Shape;149;p4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50" name="Google Shape;150;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1"/>
        <p:cNvGrpSpPr/>
        <p:nvPr/>
      </p:nvGrpSpPr>
      <p:grpSpPr>
        <a:xfrm>
          <a:off x="0" y="0"/>
          <a:ext cx="0" cy="0"/>
          <a:chOff x="0" y="0"/>
          <a:chExt cx="0" cy="0"/>
        </a:xfrm>
      </p:grpSpPr>
      <p:sp>
        <p:nvSpPr>
          <p:cNvPr id="152" name="Google Shape;152;p4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53" name="Google Shape;153;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4"/>
        <p:cNvGrpSpPr/>
        <p:nvPr/>
      </p:nvGrpSpPr>
      <p:grpSpPr>
        <a:xfrm>
          <a:off x="0" y="0"/>
          <a:ext cx="0" cy="0"/>
          <a:chOff x="0" y="0"/>
          <a:chExt cx="0" cy="0"/>
        </a:xfrm>
      </p:grpSpPr>
      <p:sp>
        <p:nvSpPr>
          <p:cNvPr id="155" name="Google Shape;155;p4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6" name="Google Shape;156;p4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57" name="Google Shape;157;p4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58" name="Google Shape;158;p4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59" name="Google Shape;159;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0"/>
        <p:cNvGrpSpPr/>
        <p:nvPr/>
      </p:nvGrpSpPr>
      <p:grpSpPr>
        <a:xfrm>
          <a:off x="0" y="0"/>
          <a:ext cx="0" cy="0"/>
          <a:chOff x="0" y="0"/>
          <a:chExt cx="0" cy="0"/>
        </a:xfrm>
      </p:grpSpPr>
      <p:sp>
        <p:nvSpPr>
          <p:cNvPr id="161" name="Google Shape;161;p4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2" name="Google Shape;162;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3"/>
        <p:cNvGrpSpPr/>
        <p:nvPr/>
      </p:nvGrpSpPr>
      <p:grpSpPr>
        <a:xfrm>
          <a:off x="0" y="0"/>
          <a:ext cx="0" cy="0"/>
          <a:chOff x="0" y="0"/>
          <a:chExt cx="0" cy="0"/>
        </a:xfrm>
      </p:grpSpPr>
      <p:sp>
        <p:nvSpPr>
          <p:cNvPr id="164" name="Google Shape;164;p48"/>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165" name="Google Shape;165;p4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66" name="Google Shape;166;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7"/>
        <p:cNvGrpSpPr/>
        <p:nvPr/>
      </p:nvGrpSpPr>
      <p:grpSpPr>
        <a:xfrm>
          <a:off x="0" y="0"/>
          <a:ext cx="0" cy="0"/>
          <a:chOff x="0" y="0"/>
          <a:chExt cx="0" cy="0"/>
        </a:xfrm>
      </p:grpSpPr>
      <p:sp>
        <p:nvSpPr>
          <p:cNvPr id="168" name="Google Shape;168;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3"/>
        <p:cNvGrpSpPr/>
        <p:nvPr/>
      </p:nvGrpSpPr>
      <p:grpSpPr>
        <a:xfrm>
          <a:off x="0" y="0"/>
          <a:ext cx="0" cy="0"/>
          <a:chOff x="0" y="0"/>
          <a:chExt cx="0" cy="0"/>
        </a:xfrm>
      </p:grpSpPr>
      <p:sp>
        <p:nvSpPr>
          <p:cNvPr id="174" name="Google Shape;174;p51"/>
          <p:cNvSpPr txBox="1">
            <a:spLocks noGrp="1"/>
          </p:cNvSpPr>
          <p:nvPr>
            <p:ph type="ctrTitle"/>
          </p:nvPr>
        </p:nvSpPr>
        <p:spPr>
          <a:xfrm>
            <a:off x="311708" y="744575"/>
            <a:ext cx="8520525" cy="2052675"/>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75" name="Google Shape;175;p51"/>
          <p:cNvSpPr txBox="1">
            <a:spLocks noGrp="1"/>
          </p:cNvSpPr>
          <p:nvPr>
            <p:ph type="subTitle" idx="1"/>
          </p:nvPr>
        </p:nvSpPr>
        <p:spPr>
          <a:xfrm>
            <a:off x="311700" y="2834125"/>
            <a:ext cx="8520525" cy="792675"/>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76" name="Google Shape;176;p51"/>
          <p:cNvSpPr txBox="1">
            <a:spLocks noGrp="1"/>
          </p:cNvSpPr>
          <p:nvPr>
            <p:ph type="sldNum" idx="12"/>
          </p:nvPr>
        </p:nvSpPr>
        <p:spPr>
          <a:xfrm>
            <a:off x="8472458" y="4663217"/>
            <a:ext cx="548775" cy="393525"/>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7"/>
        <p:cNvGrpSpPr/>
        <p:nvPr/>
      </p:nvGrpSpPr>
      <p:grpSpPr>
        <a:xfrm>
          <a:off x="0" y="0"/>
          <a:ext cx="0" cy="0"/>
          <a:chOff x="0" y="0"/>
          <a:chExt cx="0" cy="0"/>
        </a:xfrm>
      </p:grpSpPr>
      <p:sp>
        <p:nvSpPr>
          <p:cNvPr id="178" name="Google Shape;178;p52"/>
          <p:cNvSpPr txBox="1">
            <a:spLocks noGrp="1"/>
          </p:cNvSpPr>
          <p:nvPr>
            <p:ph type="title"/>
          </p:nvPr>
        </p:nvSpPr>
        <p:spPr>
          <a:xfrm>
            <a:off x="311700" y="445025"/>
            <a:ext cx="8520525" cy="572625"/>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9" name="Google Shape;179;p52"/>
          <p:cNvSpPr txBox="1">
            <a:spLocks noGrp="1"/>
          </p:cNvSpPr>
          <p:nvPr>
            <p:ph type="body" idx="1"/>
          </p:nvPr>
        </p:nvSpPr>
        <p:spPr>
          <a:xfrm>
            <a:off x="311700" y="1152475"/>
            <a:ext cx="8520525"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80" name="Google Shape;180;p52"/>
          <p:cNvSpPr txBox="1">
            <a:spLocks noGrp="1"/>
          </p:cNvSpPr>
          <p:nvPr>
            <p:ph type="sldNum" idx="12"/>
          </p:nvPr>
        </p:nvSpPr>
        <p:spPr>
          <a:xfrm>
            <a:off x="8472458" y="4663217"/>
            <a:ext cx="548775" cy="393525"/>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1"/>
        <p:cNvGrpSpPr/>
        <p:nvPr/>
      </p:nvGrpSpPr>
      <p:grpSpPr>
        <a:xfrm>
          <a:off x="0" y="0"/>
          <a:ext cx="0" cy="0"/>
          <a:chOff x="0" y="0"/>
          <a:chExt cx="0" cy="0"/>
        </a:xfrm>
      </p:grpSpPr>
      <p:sp>
        <p:nvSpPr>
          <p:cNvPr id="182" name="Google Shape;182;p53"/>
          <p:cNvSpPr txBox="1">
            <a:spLocks noGrp="1"/>
          </p:cNvSpPr>
          <p:nvPr>
            <p:ph type="title"/>
          </p:nvPr>
        </p:nvSpPr>
        <p:spPr>
          <a:xfrm>
            <a:off x="311700" y="2150850"/>
            <a:ext cx="8520525" cy="841725"/>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83" name="Google Shape;183;p53"/>
          <p:cNvSpPr txBox="1">
            <a:spLocks noGrp="1"/>
          </p:cNvSpPr>
          <p:nvPr>
            <p:ph type="sldNum" idx="12"/>
          </p:nvPr>
        </p:nvSpPr>
        <p:spPr>
          <a:xfrm>
            <a:off x="8472458" y="4663217"/>
            <a:ext cx="548775" cy="393525"/>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4"/>
        <p:cNvGrpSpPr/>
        <p:nvPr/>
      </p:nvGrpSpPr>
      <p:grpSpPr>
        <a:xfrm>
          <a:off x="0" y="0"/>
          <a:ext cx="0" cy="0"/>
          <a:chOff x="0" y="0"/>
          <a:chExt cx="0" cy="0"/>
        </a:xfrm>
      </p:grpSpPr>
      <p:sp>
        <p:nvSpPr>
          <p:cNvPr id="185" name="Google Shape;185;p54"/>
          <p:cNvSpPr txBox="1">
            <a:spLocks noGrp="1"/>
          </p:cNvSpPr>
          <p:nvPr>
            <p:ph type="title"/>
          </p:nvPr>
        </p:nvSpPr>
        <p:spPr>
          <a:xfrm>
            <a:off x="311700" y="445025"/>
            <a:ext cx="8520525" cy="572625"/>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6" name="Google Shape;186;p54"/>
          <p:cNvSpPr txBox="1">
            <a:spLocks noGrp="1"/>
          </p:cNvSpPr>
          <p:nvPr>
            <p:ph type="body" idx="1"/>
          </p:nvPr>
        </p:nvSpPr>
        <p:spPr>
          <a:xfrm>
            <a:off x="311700" y="1152475"/>
            <a:ext cx="3999825"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87" name="Google Shape;187;p54"/>
          <p:cNvSpPr txBox="1">
            <a:spLocks noGrp="1"/>
          </p:cNvSpPr>
          <p:nvPr>
            <p:ph type="body" idx="2"/>
          </p:nvPr>
        </p:nvSpPr>
        <p:spPr>
          <a:xfrm>
            <a:off x="4832400" y="1152475"/>
            <a:ext cx="3999825"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88" name="Google Shape;188;p54"/>
          <p:cNvSpPr txBox="1">
            <a:spLocks noGrp="1"/>
          </p:cNvSpPr>
          <p:nvPr>
            <p:ph type="sldNum" idx="12"/>
          </p:nvPr>
        </p:nvSpPr>
        <p:spPr>
          <a:xfrm>
            <a:off x="8472458" y="4663217"/>
            <a:ext cx="548775" cy="393525"/>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9"/>
        <p:cNvGrpSpPr/>
        <p:nvPr/>
      </p:nvGrpSpPr>
      <p:grpSpPr>
        <a:xfrm>
          <a:off x="0" y="0"/>
          <a:ext cx="0" cy="0"/>
          <a:chOff x="0" y="0"/>
          <a:chExt cx="0" cy="0"/>
        </a:xfrm>
      </p:grpSpPr>
      <p:sp>
        <p:nvSpPr>
          <p:cNvPr id="190" name="Google Shape;190;p55"/>
          <p:cNvSpPr txBox="1">
            <a:spLocks noGrp="1"/>
          </p:cNvSpPr>
          <p:nvPr>
            <p:ph type="title"/>
          </p:nvPr>
        </p:nvSpPr>
        <p:spPr>
          <a:xfrm>
            <a:off x="311700" y="445025"/>
            <a:ext cx="8520525" cy="572625"/>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1" name="Google Shape;191;p55"/>
          <p:cNvSpPr txBox="1">
            <a:spLocks noGrp="1"/>
          </p:cNvSpPr>
          <p:nvPr>
            <p:ph type="sldNum" idx="12"/>
          </p:nvPr>
        </p:nvSpPr>
        <p:spPr>
          <a:xfrm>
            <a:off x="8472458" y="4663217"/>
            <a:ext cx="548775" cy="393525"/>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2"/>
        <p:cNvGrpSpPr/>
        <p:nvPr/>
      </p:nvGrpSpPr>
      <p:grpSpPr>
        <a:xfrm>
          <a:off x="0" y="0"/>
          <a:ext cx="0" cy="0"/>
          <a:chOff x="0" y="0"/>
          <a:chExt cx="0" cy="0"/>
        </a:xfrm>
      </p:grpSpPr>
      <p:sp>
        <p:nvSpPr>
          <p:cNvPr id="193" name="Google Shape;193;p56"/>
          <p:cNvSpPr txBox="1">
            <a:spLocks noGrp="1"/>
          </p:cNvSpPr>
          <p:nvPr>
            <p:ph type="title"/>
          </p:nvPr>
        </p:nvSpPr>
        <p:spPr>
          <a:xfrm>
            <a:off x="311700" y="555600"/>
            <a:ext cx="2808000" cy="755775"/>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94" name="Google Shape;194;p56"/>
          <p:cNvSpPr txBox="1">
            <a:spLocks noGrp="1"/>
          </p:cNvSpPr>
          <p:nvPr>
            <p:ph type="body" idx="1"/>
          </p:nvPr>
        </p:nvSpPr>
        <p:spPr>
          <a:xfrm>
            <a:off x="311700" y="1389600"/>
            <a:ext cx="2808000" cy="3179475"/>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95" name="Google Shape;195;p56"/>
          <p:cNvSpPr txBox="1">
            <a:spLocks noGrp="1"/>
          </p:cNvSpPr>
          <p:nvPr>
            <p:ph type="sldNum" idx="12"/>
          </p:nvPr>
        </p:nvSpPr>
        <p:spPr>
          <a:xfrm>
            <a:off x="8472458" y="4663217"/>
            <a:ext cx="548775" cy="393525"/>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96"/>
        <p:cNvGrpSpPr/>
        <p:nvPr/>
      </p:nvGrpSpPr>
      <p:grpSpPr>
        <a:xfrm>
          <a:off x="0" y="0"/>
          <a:ext cx="0" cy="0"/>
          <a:chOff x="0" y="0"/>
          <a:chExt cx="0" cy="0"/>
        </a:xfrm>
      </p:grpSpPr>
      <p:sp>
        <p:nvSpPr>
          <p:cNvPr id="197" name="Google Shape;197;p57"/>
          <p:cNvSpPr txBox="1">
            <a:spLocks noGrp="1"/>
          </p:cNvSpPr>
          <p:nvPr>
            <p:ph type="title"/>
          </p:nvPr>
        </p:nvSpPr>
        <p:spPr>
          <a:xfrm>
            <a:off x="490250" y="450150"/>
            <a:ext cx="6367725" cy="4090725"/>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98" name="Google Shape;198;p57"/>
          <p:cNvSpPr txBox="1">
            <a:spLocks noGrp="1"/>
          </p:cNvSpPr>
          <p:nvPr>
            <p:ph type="sldNum" idx="12"/>
          </p:nvPr>
        </p:nvSpPr>
        <p:spPr>
          <a:xfrm>
            <a:off x="8472458" y="4663217"/>
            <a:ext cx="548775" cy="393525"/>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9"/>
        <p:cNvGrpSpPr/>
        <p:nvPr/>
      </p:nvGrpSpPr>
      <p:grpSpPr>
        <a:xfrm>
          <a:off x="0" y="0"/>
          <a:ext cx="0" cy="0"/>
          <a:chOff x="0" y="0"/>
          <a:chExt cx="0" cy="0"/>
        </a:xfrm>
      </p:grpSpPr>
      <p:sp>
        <p:nvSpPr>
          <p:cNvPr id="200" name="Google Shape;200;p5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58"/>
          <p:cNvSpPr txBox="1">
            <a:spLocks noGrp="1"/>
          </p:cNvSpPr>
          <p:nvPr>
            <p:ph type="title"/>
          </p:nvPr>
        </p:nvSpPr>
        <p:spPr>
          <a:xfrm>
            <a:off x="265500" y="1233175"/>
            <a:ext cx="4045275"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02" name="Google Shape;202;p58"/>
          <p:cNvSpPr txBox="1">
            <a:spLocks noGrp="1"/>
          </p:cNvSpPr>
          <p:nvPr>
            <p:ph type="subTitle" idx="1"/>
          </p:nvPr>
        </p:nvSpPr>
        <p:spPr>
          <a:xfrm>
            <a:off x="265500" y="2803075"/>
            <a:ext cx="4045275" cy="1235025"/>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03" name="Google Shape;203;p58"/>
          <p:cNvSpPr txBox="1">
            <a:spLocks noGrp="1"/>
          </p:cNvSpPr>
          <p:nvPr>
            <p:ph type="body" idx="2"/>
          </p:nvPr>
        </p:nvSpPr>
        <p:spPr>
          <a:xfrm>
            <a:off x="4939500" y="724075"/>
            <a:ext cx="3836925" cy="3695175"/>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04" name="Google Shape;204;p58"/>
          <p:cNvSpPr txBox="1">
            <a:spLocks noGrp="1"/>
          </p:cNvSpPr>
          <p:nvPr>
            <p:ph type="sldNum" idx="12"/>
          </p:nvPr>
        </p:nvSpPr>
        <p:spPr>
          <a:xfrm>
            <a:off x="8472458" y="4663217"/>
            <a:ext cx="548775" cy="393525"/>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5"/>
        <p:cNvGrpSpPr/>
        <p:nvPr/>
      </p:nvGrpSpPr>
      <p:grpSpPr>
        <a:xfrm>
          <a:off x="0" y="0"/>
          <a:ext cx="0" cy="0"/>
          <a:chOff x="0" y="0"/>
          <a:chExt cx="0" cy="0"/>
        </a:xfrm>
      </p:grpSpPr>
      <p:sp>
        <p:nvSpPr>
          <p:cNvPr id="206" name="Google Shape;206;p59"/>
          <p:cNvSpPr txBox="1">
            <a:spLocks noGrp="1"/>
          </p:cNvSpPr>
          <p:nvPr>
            <p:ph type="body" idx="1"/>
          </p:nvPr>
        </p:nvSpPr>
        <p:spPr>
          <a:xfrm>
            <a:off x="311700" y="4230575"/>
            <a:ext cx="5998725" cy="605025"/>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07" name="Google Shape;207;p59"/>
          <p:cNvSpPr txBox="1">
            <a:spLocks noGrp="1"/>
          </p:cNvSpPr>
          <p:nvPr>
            <p:ph type="sldNum" idx="12"/>
          </p:nvPr>
        </p:nvSpPr>
        <p:spPr>
          <a:xfrm>
            <a:off x="8472458" y="4663217"/>
            <a:ext cx="548775" cy="393525"/>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8"/>
        <p:cNvGrpSpPr/>
        <p:nvPr/>
      </p:nvGrpSpPr>
      <p:grpSpPr>
        <a:xfrm>
          <a:off x="0" y="0"/>
          <a:ext cx="0" cy="0"/>
          <a:chOff x="0" y="0"/>
          <a:chExt cx="0" cy="0"/>
        </a:xfrm>
      </p:grpSpPr>
      <p:sp>
        <p:nvSpPr>
          <p:cNvPr id="209" name="Google Shape;209;p60"/>
          <p:cNvSpPr txBox="1">
            <a:spLocks noGrp="1"/>
          </p:cNvSpPr>
          <p:nvPr>
            <p:ph type="title"/>
          </p:nvPr>
        </p:nvSpPr>
        <p:spPr>
          <a:xfrm>
            <a:off x="311700" y="1106125"/>
            <a:ext cx="8520525" cy="1963575"/>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210" name="Google Shape;210;p60"/>
          <p:cNvSpPr txBox="1">
            <a:spLocks noGrp="1"/>
          </p:cNvSpPr>
          <p:nvPr>
            <p:ph type="body" idx="1"/>
          </p:nvPr>
        </p:nvSpPr>
        <p:spPr>
          <a:xfrm>
            <a:off x="311700" y="3152225"/>
            <a:ext cx="8520525" cy="1300725"/>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211" name="Google Shape;211;p60"/>
          <p:cNvSpPr txBox="1">
            <a:spLocks noGrp="1"/>
          </p:cNvSpPr>
          <p:nvPr>
            <p:ph type="sldNum" idx="12"/>
          </p:nvPr>
        </p:nvSpPr>
        <p:spPr>
          <a:xfrm>
            <a:off x="8472458" y="4663217"/>
            <a:ext cx="548775" cy="393525"/>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2"/>
        <p:cNvGrpSpPr/>
        <p:nvPr/>
      </p:nvGrpSpPr>
      <p:grpSpPr>
        <a:xfrm>
          <a:off x="0" y="0"/>
          <a:ext cx="0" cy="0"/>
          <a:chOff x="0" y="0"/>
          <a:chExt cx="0" cy="0"/>
        </a:xfrm>
      </p:grpSpPr>
      <p:sp>
        <p:nvSpPr>
          <p:cNvPr id="213" name="Google Shape;213;p61"/>
          <p:cNvSpPr txBox="1">
            <a:spLocks noGrp="1"/>
          </p:cNvSpPr>
          <p:nvPr>
            <p:ph type="sldNum" idx="12"/>
          </p:nvPr>
        </p:nvSpPr>
        <p:spPr>
          <a:xfrm>
            <a:off x="8472458" y="4663217"/>
            <a:ext cx="548775" cy="393525"/>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4"/>
        <p:cNvGrpSpPr/>
        <p:nvPr/>
      </p:nvGrpSpPr>
      <p:grpSpPr>
        <a:xfrm>
          <a:off x="0" y="0"/>
          <a:ext cx="0" cy="0"/>
          <a:chOff x="0" y="0"/>
          <a:chExt cx="0" cy="0"/>
        </a:xfrm>
      </p:grpSpPr>
      <p:sp>
        <p:nvSpPr>
          <p:cNvPr id="215" name="Google Shape;215;p6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6" name="Google Shape;216;p6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7" name="Google Shape;217;p6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8" name="Google Shape;218;p6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9" name="Google Shape;219;p6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4"/>
        <p:cNvGrpSpPr/>
        <p:nvPr/>
      </p:nvGrpSpPr>
      <p:grpSpPr>
        <a:xfrm>
          <a:off x="0" y="0"/>
          <a:ext cx="0" cy="0"/>
          <a:chOff x="0" y="0"/>
          <a:chExt cx="0" cy="0"/>
        </a:xfrm>
      </p:grpSpPr>
      <p:sp>
        <p:nvSpPr>
          <p:cNvPr id="225" name="Google Shape;225;p6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6" name="Google Shape;226;p6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27" name="Google Shape;227;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8"/>
        <p:cNvGrpSpPr/>
        <p:nvPr/>
      </p:nvGrpSpPr>
      <p:grpSpPr>
        <a:xfrm>
          <a:off x="0" y="0"/>
          <a:ext cx="0" cy="0"/>
          <a:chOff x="0" y="0"/>
          <a:chExt cx="0" cy="0"/>
        </a:xfrm>
      </p:grpSpPr>
      <p:sp>
        <p:nvSpPr>
          <p:cNvPr id="229" name="Google Shape;229;p6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30" name="Google Shape;230;p6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31" name="Google Shape;231;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2"/>
        <p:cNvGrpSpPr/>
        <p:nvPr/>
      </p:nvGrpSpPr>
      <p:grpSpPr>
        <a:xfrm>
          <a:off x="0" y="0"/>
          <a:ext cx="0" cy="0"/>
          <a:chOff x="0" y="0"/>
          <a:chExt cx="0" cy="0"/>
        </a:xfrm>
      </p:grpSpPr>
      <p:sp>
        <p:nvSpPr>
          <p:cNvPr id="233" name="Google Shape;233;p6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34" name="Google Shape;234;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5"/>
        <p:cNvGrpSpPr/>
        <p:nvPr/>
      </p:nvGrpSpPr>
      <p:grpSpPr>
        <a:xfrm>
          <a:off x="0" y="0"/>
          <a:ext cx="0" cy="0"/>
          <a:chOff x="0" y="0"/>
          <a:chExt cx="0" cy="0"/>
        </a:xfrm>
      </p:grpSpPr>
      <p:sp>
        <p:nvSpPr>
          <p:cNvPr id="236" name="Google Shape;236;p6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7" name="Google Shape;237;p6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8" name="Google Shape;238;p6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9" name="Google Shape;239;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0"/>
        <p:cNvGrpSpPr/>
        <p:nvPr/>
      </p:nvGrpSpPr>
      <p:grpSpPr>
        <a:xfrm>
          <a:off x="0" y="0"/>
          <a:ext cx="0" cy="0"/>
          <a:chOff x="0" y="0"/>
          <a:chExt cx="0" cy="0"/>
        </a:xfrm>
      </p:grpSpPr>
      <p:sp>
        <p:nvSpPr>
          <p:cNvPr id="241" name="Google Shape;241;p6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2" name="Google Shape;242;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3"/>
        <p:cNvGrpSpPr/>
        <p:nvPr/>
      </p:nvGrpSpPr>
      <p:grpSpPr>
        <a:xfrm>
          <a:off x="0" y="0"/>
          <a:ext cx="0" cy="0"/>
          <a:chOff x="0" y="0"/>
          <a:chExt cx="0" cy="0"/>
        </a:xfrm>
      </p:grpSpPr>
      <p:sp>
        <p:nvSpPr>
          <p:cNvPr id="244" name="Google Shape;244;p6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45" name="Google Shape;245;p6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6" name="Google Shape;246;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47"/>
        <p:cNvGrpSpPr/>
        <p:nvPr/>
      </p:nvGrpSpPr>
      <p:grpSpPr>
        <a:xfrm>
          <a:off x="0" y="0"/>
          <a:ext cx="0" cy="0"/>
          <a:chOff x="0" y="0"/>
          <a:chExt cx="0" cy="0"/>
        </a:xfrm>
      </p:grpSpPr>
      <p:sp>
        <p:nvSpPr>
          <p:cNvPr id="248" name="Google Shape;248;p7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49" name="Google Shape;249;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51" name="Google Shape;251;p7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2" name="Google Shape;252;p7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53" name="Google Shape;253;p7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54" name="Google Shape;254;p7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55" name="Google Shape;255;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6"/>
        <p:cNvGrpSpPr/>
        <p:nvPr/>
      </p:nvGrpSpPr>
      <p:grpSpPr>
        <a:xfrm>
          <a:off x="0" y="0"/>
          <a:ext cx="0" cy="0"/>
          <a:chOff x="0" y="0"/>
          <a:chExt cx="0" cy="0"/>
        </a:xfrm>
      </p:grpSpPr>
      <p:sp>
        <p:nvSpPr>
          <p:cNvPr id="257" name="Google Shape;257;p7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258" name="Google Shape;258;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59"/>
        <p:cNvGrpSpPr/>
        <p:nvPr/>
      </p:nvGrpSpPr>
      <p:grpSpPr>
        <a:xfrm>
          <a:off x="0" y="0"/>
          <a:ext cx="0" cy="0"/>
          <a:chOff x="0" y="0"/>
          <a:chExt cx="0" cy="0"/>
        </a:xfrm>
      </p:grpSpPr>
      <p:sp>
        <p:nvSpPr>
          <p:cNvPr id="260" name="Google Shape;260;p7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61" name="Google Shape;261;p7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262" name="Google Shape;262;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3"/>
        <p:cNvGrpSpPr/>
        <p:nvPr/>
      </p:nvGrpSpPr>
      <p:grpSpPr>
        <a:xfrm>
          <a:off x="0" y="0"/>
          <a:ext cx="0" cy="0"/>
          <a:chOff x="0" y="0"/>
          <a:chExt cx="0" cy="0"/>
        </a:xfrm>
      </p:grpSpPr>
      <p:sp>
        <p:nvSpPr>
          <p:cNvPr id="264" name="Google Shape;264;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6"/>
        <p:cNvGrpSpPr/>
        <p:nvPr/>
      </p:nvGrpSpPr>
      <p:grpSpPr>
        <a:xfrm>
          <a:off x="0" y="0"/>
          <a:ext cx="0" cy="0"/>
          <a:chOff x="0" y="0"/>
          <a:chExt cx="0" cy="0"/>
        </a:xfrm>
      </p:grpSpPr>
      <p:sp>
        <p:nvSpPr>
          <p:cNvPr id="267" name="Google Shape;267;p7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marR="0" lvl="0" algn="ctr">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1pPr>
            <a:lvl2pPr marR="0" lvl="1" algn="ctr">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9pPr>
          </a:lstStyle>
          <a:p>
            <a:endParaRPr/>
          </a:p>
        </p:txBody>
      </p:sp>
      <p:sp>
        <p:nvSpPr>
          <p:cNvPr id="268" name="Google Shape;268;p7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R="0" lvl="1" algn="ctr">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
        <p:nvSpPr>
          <p:cNvPr id="269" name="Google Shape;269;p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ible Text" type="obj">
  <p:cSld name="OBJECT">
    <p:spTree>
      <p:nvGrpSpPr>
        <p:cNvPr id="1" name="Shape 270"/>
        <p:cNvGrpSpPr/>
        <p:nvPr/>
      </p:nvGrpSpPr>
      <p:grpSpPr>
        <a:xfrm>
          <a:off x="0" y="0"/>
          <a:ext cx="0" cy="0"/>
          <a:chOff x="0" y="0"/>
          <a:chExt cx="0" cy="0"/>
        </a:xfrm>
      </p:grpSpPr>
      <p:sp>
        <p:nvSpPr>
          <p:cNvPr id="271" name="Google Shape;271;p77"/>
          <p:cNvSpPr txBox="1">
            <a:spLocks noGrp="1"/>
          </p:cNvSpPr>
          <p:nvPr>
            <p:ph type="title"/>
          </p:nvPr>
        </p:nvSpPr>
        <p:spPr>
          <a:xfrm>
            <a:off x="628650" y="273844"/>
            <a:ext cx="7886700" cy="5034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0"/>
              </a:spcBef>
              <a:spcAft>
                <a:spcPts val="0"/>
              </a:spcAft>
              <a:buClr>
                <a:srgbClr val="F48027"/>
              </a:buClr>
              <a:buSzPts val="3300"/>
              <a:buFont typeface="Helvetica Neue"/>
              <a:buNone/>
              <a:defRPr sz="3300" b="1" i="0" u="none" strike="noStrike" cap="none">
                <a:solidFill>
                  <a:srgbClr val="F48027"/>
                </a:solidFill>
                <a:latin typeface="Helvetica Neue"/>
                <a:ea typeface="Helvetica Neue"/>
                <a:cs typeface="Helvetica Neue"/>
                <a:sym typeface="Helvetica Neue"/>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2" name="Google Shape;272;p77"/>
          <p:cNvSpPr txBox="1">
            <a:spLocks noGrp="1"/>
          </p:cNvSpPr>
          <p:nvPr>
            <p:ph type="body" idx="1"/>
          </p:nvPr>
        </p:nvSpPr>
        <p:spPr>
          <a:xfrm>
            <a:off x="628650" y="883920"/>
            <a:ext cx="7886700" cy="3985800"/>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800"/>
              </a:spcBef>
              <a:spcAft>
                <a:spcPts val="0"/>
              </a:spcAft>
              <a:buClr>
                <a:schemeClr val="dk1"/>
              </a:buClr>
              <a:buSzPts val="2100"/>
              <a:buFont typeface="Arial"/>
              <a:buNone/>
              <a:defRPr sz="2100" b="0" i="0" u="none" strike="noStrike" cap="none">
                <a:solidFill>
                  <a:schemeClr val="dk1"/>
                </a:solidFill>
                <a:latin typeface="Helvetica Neue"/>
                <a:ea typeface="Helvetica Neue"/>
                <a:cs typeface="Helvetica Neue"/>
                <a:sym typeface="Helvetica Neue"/>
              </a:defRPr>
            </a:lvl1pPr>
            <a:lvl2pPr marL="914400" marR="0" lvl="1" indent="-228600" algn="l">
              <a:lnSpc>
                <a:spcPct val="90000"/>
              </a:lnSpc>
              <a:spcBef>
                <a:spcPts val="400"/>
              </a:spcBef>
              <a:spcAft>
                <a:spcPts val="0"/>
              </a:spcAft>
              <a:buClr>
                <a:schemeClr val="dk1"/>
              </a:buClr>
              <a:buSzPts val="1800"/>
              <a:buFont typeface="Arial"/>
              <a:buNone/>
              <a:defRPr sz="1800" b="0" i="0" u="none" strike="noStrike" cap="none">
                <a:solidFill>
                  <a:schemeClr val="dk1"/>
                </a:solidFill>
                <a:latin typeface="Helvetica Neue"/>
                <a:ea typeface="Helvetica Neue"/>
                <a:cs typeface="Helvetica Neue"/>
                <a:sym typeface="Helvetica Neue"/>
              </a:defRPr>
            </a:lvl2pPr>
            <a:lvl3pPr marL="1371600" marR="0" lvl="2" indent="-228600" algn="l">
              <a:lnSpc>
                <a:spcPct val="90000"/>
              </a:lnSpc>
              <a:spcBef>
                <a:spcPts val="400"/>
              </a:spcBef>
              <a:spcAft>
                <a:spcPts val="0"/>
              </a:spcAft>
              <a:buClr>
                <a:schemeClr val="dk1"/>
              </a:buClr>
              <a:buSzPts val="1500"/>
              <a:buFont typeface="Arial"/>
              <a:buNone/>
              <a:defRPr sz="1500" b="0" i="0" u="none" strike="noStrike" cap="none">
                <a:solidFill>
                  <a:schemeClr val="dk1"/>
                </a:solidFill>
                <a:latin typeface="Helvetica Neue"/>
                <a:ea typeface="Helvetica Neue"/>
                <a:cs typeface="Helvetica Neue"/>
                <a:sym typeface="Helvetica Neue"/>
              </a:defRPr>
            </a:lvl3pPr>
            <a:lvl4pPr marL="1828800" marR="0" lvl="3" indent="-228600" algn="l">
              <a:lnSpc>
                <a:spcPct val="90000"/>
              </a:lnSpc>
              <a:spcBef>
                <a:spcPts val="4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4pPr>
            <a:lvl5pPr marL="2286000" marR="0" lvl="4" indent="-228600" algn="l">
              <a:lnSpc>
                <a:spcPct val="90000"/>
              </a:lnSpc>
              <a:spcBef>
                <a:spcPts val="4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Unit Intro Video">
  <p:cSld name="Unit Intro Video">
    <p:spTree>
      <p:nvGrpSpPr>
        <p:cNvPr id="1" name="Shape 273"/>
        <p:cNvGrpSpPr/>
        <p:nvPr/>
      </p:nvGrpSpPr>
      <p:grpSpPr>
        <a:xfrm>
          <a:off x="0" y="0"/>
          <a:ext cx="0" cy="0"/>
          <a:chOff x="0" y="0"/>
          <a:chExt cx="0" cy="0"/>
        </a:xfrm>
      </p:grpSpPr>
      <p:pic>
        <p:nvPicPr>
          <p:cNvPr id="274" name="Google Shape;274;p78"/>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pyright">
  <p:cSld name="Copyright">
    <p:spTree>
      <p:nvGrpSpPr>
        <p:cNvPr id="1" name="Shape 275"/>
        <p:cNvGrpSpPr/>
        <p:nvPr/>
      </p:nvGrpSpPr>
      <p:grpSpPr>
        <a:xfrm>
          <a:off x="0" y="0"/>
          <a:ext cx="0" cy="0"/>
          <a:chOff x="0" y="0"/>
          <a:chExt cx="0" cy="0"/>
        </a:xfrm>
      </p:grpSpPr>
      <p:pic>
        <p:nvPicPr>
          <p:cNvPr id="276" name="Google Shape;276;p7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77" name="Google Shape;277;p79"/>
          <p:cNvSpPr txBox="1">
            <a:spLocks noGrp="1"/>
          </p:cNvSpPr>
          <p:nvPr>
            <p:ph type="body" idx="1"/>
          </p:nvPr>
        </p:nvSpPr>
        <p:spPr>
          <a:xfrm>
            <a:off x="628650" y="1234440"/>
            <a:ext cx="3821400" cy="3635100"/>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800"/>
              </a:spcBef>
              <a:spcAft>
                <a:spcPts val="0"/>
              </a:spcAft>
              <a:buClr>
                <a:schemeClr val="dk1"/>
              </a:buClr>
              <a:buSzPts val="800"/>
              <a:buFont typeface="Arial"/>
              <a:buNone/>
              <a:defRPr sz="800" b="0" i="0" u="none" strike="noStrike" cap="none">
                <a:solidFill>
                  <a:schemeClr val="dk1"/>
                </a:solidFill>
                <a:latin typeface="Helvetica Neue"/>
                <a:ea typeface="Helvetica Neue"/>
                <a:cs typeface="Helvetica Neue"/>
                <a:sym typeface="Helvetica Neue"/>
              </a:defRPr>
            </a:lvl1pPr>
            <a:lvl2pPr marL="914400" marR="0" lvl="1" indent="-228600" algn="l">
              <a:lnSpc>
                <a:spcPct val="90000"/>
              </a:lnSpc>
              <a:spcBef>
                <a:spcPts val="400"/>
              </a:spcBef>
              <a:spcAft>
                <a:spcPts val="0"/>
              </a:spcAft>
              <a:buClr>
                <a:schemeClr val="dk1"/>
              </a:buClr>
              <a:buSzPts val="1800"/>
              <a:buFont typeface="Arial"/>
              <a:buNone/>
              <a:defRPr sz="1800" b="0" i="0" u="none" strike="noStrike" cap="none">
                <a:solidFill>
                  <a:schemeClr val="dk1"/>
                </a:solidFill>
                <a:latin typeface="Helvetica Neue"/>
                <a:ea typeface="Helvetica Neue"/>
                <a:cs typeface="Helvetica Neue"/>
                <a:sym typeface="Helvetica Neue"/>
              </a:defRPr>
            </a:lvl2pPr>
            <a:lvl3pPr marL="1371600" marR="0" lvl="2" indent="-228600" algn="l">
              <a:lnSpc>
                <a:spcPct val="90000"/>
              </a:lnSpc>
              <a:spcBef>
                <a:spcPts val="400"/>
              </a:spcBef>
              <a:spcAft>
                <a:spcPts val="0"/>
              </a:spcAft>
              <a:buClr>
                <a:schemeClr val="dk1"/>
              </a:buClr>
              <a:buSzPts val="1500"/>
              <a:buFont typeface="Arial"/>
              <a:buNone/>
              <a:defRPr sz="1500" b="0" i="0" u="none" strike="noStrike" cap="none">
                <a:solidFill>
                  <a:schemeClr val="dk1"/>
                </a:solidFill>
                <a:latin typeface="Helvetica Neue"/>
                <a:ea typeface="Helvetica Neue"/>
                <a:cs typeface="Helvetica Neue"/>
                <a:sym typeface="Helvetica Neue"/>
              </a:defRPr>
            </a:lvl3pPr>
            <a:lvl4pPr marL="1828800" marR="0" lvl="3" indent="-228600" algn="l">
              <a:lnSpc>
                <a:spcPct val="90000"/>
              </a:lnSpc>
              <a:spcBef>
                <a:spcPts val="4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4pPr>
            <a:lvl5pPr marL="2286000" marR="0" lvl="4" indent="-228600" algn="l">
              <a:lnSpc>
                <a:spcPct val="90000"/>
              </a:lnSpc>
              <a:spcBef>
                <a:spcPts val="4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78" name="Google Shape;278;p79"/>
          <p:cNvSpPr txBox="1">
            <a:spLocks noGrp="1"/>
          </p:cNvSpPr>
          <p:nvPr>
            <p:ph type="body" idx="2"/>
          </p:nvPr>
        </p:nvSpPr>
        <p:spPr>
          <a:xfrm>
            <a:off x="4530090" y="1234440"/>
            <a:ext cx="3821400" cy="3635100"/>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800"/>
              </a:spcBef>
              <a:spcAft>
                <a:spcPts val="0"/>
              </a:spcAft>
              <a:buClr>
                <a:schemeClr val="dk1"/>
              </a:buClr>
              <a:buSzPts val="800"/>
              <a:buFont typeface="Arial"/>
              <a:buNone/>
              <a:defRPr sz="800" b="0" i="0" u="none" strike="noStrike" cap="none">
                <a:solidFill>
                  <a:schemeClr val="dk1"/>
                </a:solidFill>
                <a:latin typeface="Helvetica Neue"/>
                <a:ea typeface="Helvetica Neue"/>
                <a:cs typeface="Helvetica Neue"/>
                <a:sym typeface="Helvetica Neue"/>
              </a:defRPr>
            </a:lvl1pPr>
            <a:lvl2pPr marL="914400" marR="0" lvl="1" indent="-228600" algn="l">
              <a:lnSpc>
                <a:spcPct val="90000"/>
              </a:lnSpc>
              <a:spcBef>
                <a:spcPts val="400"/>
              </a:spcBef>
              <a:spcAft>
                <a:spcPts val="0"/>
              </a:spcAft>
              <a:buClr>
                <a:schemeClr val="dk1"/>
              </a:buClr>
              <a:buSzPts val="1800"/>
              <a:buFont typeface="Arial"/>
              <a:buNone/>
              <a:defRPr sz="1800" b="0" i="0" u="none" strike="noStrike" cap="none">
                <a:solidFill>
                  <a:schemeClr val="dk1"/>
                </a:solidFill>
                <a:latin typeface="Helvetica Neue"/>
                <a:ea typeface="Helvetica Neue"/>
                <a:cs typeface="Helvetica Neue"/>
                <a:sym typeface="Helvetica Neue"/>
              </a:defRPr>
            </a:lvl2pPr>
            <a:lvl3pPr marL="1371600" marR="0" lvl="2" indent="-228600" algn="l">
              <a:lnSpc>
                <a:spcPct val="90000"/>
              </a:lnSpc>
              <a:spcBef>
                <a:spcPts val="400"/>
              </a:spcBef>
              <a:spcAft>
                <a:spcPts val="0"/>
              </a:spcAft>
              <a:buClr>
                <a:schemeClr val="dk1"/>
              </a:buClr>
              <a:buSzPts val="1500"/>
              <a:buFont typeface="Arial"/>
              <a:buNone/>
              <a:defRPr sz="1500" b="0" i="0" u="none" strike="noStrike" cap="none">
                <a:solidFill>
                  <a:schemeClr val="dk1"/>
                </a:solidFill>
                <a:latin typeface="Helvetica Neue"/>
                <a:ea typeface="Helvetica Neue"/>
                <a:cs typeface="Helvetica Neue"/>
                <a:sym typeface="Helvetica Neue"/>
              </a:defRPr>
            </a:lvl3pPr>
            <a:lvl4pPr marL="1828800" marR="0" lvl="3" indent="-228600" algn="l">
              <a:lnSpc>
                <a:spcPct val="90000"/>
              </a:lnSpc>
              <a:spcBef>
                <a:spcPts val="4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4pPr>
            <a:lvl5pPr marL="2286000" marR="0" lvl="4" indent="-228600" algn="l">
              <a:lnSpc>
                <a:spcPct val="90000"/>
              </a:lnSpc>
              <a:spcBef>
                <a:spcPts val="4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279"/>
        <p:cNvGrpSpPr/>
        <p:nvPr/>
      </p:nvGrpSpPr>
      <p:grpSpPr>
        <a:xfrm>
          <a:off x="0" y="0"/>
          <a:ext cx="0" cy="0"/>
          <a:chOff x="0" y="0"/>
          <a:chExt cx="0" cy="0"/>
        </a:xfrm>
      </p:grpSpPr>
      <p:pic>
        <p:nvPicPr>
          <p:cNvPr id="280" name="Google Shape;280;p80"/>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1"/>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6"/>
        <p:cNvGrpSpPr/>
        <p:nvPr/>
      </p:nvGrpSpPr>
      <p:grpSpPr>
        <a:xfrm>
          <a:off x="0" y="0"/>
          <a:ext cx="0" cy="0"/>
          <a:chOff x="0" y="0"/>
          <a:chExt cx="0" cy="0"/>
        </a:xfrm>
      </p:grpSpPr>
      <p:sp>
        <p:nvSpPr>
          <p:cNvPr id="287" name="Google Shape;287;p8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8" name="Google Shape;288;p8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89" name="Google Shape;289;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0"/>
        <p:cNvGrpSpPr/>
        <p:nvPr/>
      </p:nvGrpSpPr>
      <p:grpSpPr>
        <a:xfrm>
          <a:off x="0" y="0"/>
          <a:ext cx="0" cy="0"/>
          <a:chOff x="0" y="0"/>
          <a:chExt cx="0" cy="0"/>
        </a:xfrm>
      </p:grpSpPr>
      <p:sp>
        <p:nvSpPr>
          <p:cNvPr id="291" name="Google Shape;291;p8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92" name="Google Shape;292;p8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93" name="Google Shape;293;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4"/>
        <p:cNvGrpSpPr/>
        <p:nvPr/>
      </p:nvGrpSpPr>
      <p:grpSpPr>
        <a:xfrm>
          <a:off x="0" y="0"/>
          <a:ext cx="0" cy="0"/>
          <a:chOff x="0" y="0"/>
          <a:chExt cx="0" cy="0"/>
        </a:xfrm>
      </p:grpSpPr>
      <p:sp>
        <p:nvSpPr>
          <p:cNvPr id="295" name="Google Shape;295;p8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96" name="Google Shape;296;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7"/>
        <p:cNvGrpSpPr/>
        <p:nvPr/>
      </p:nvGrpSpPr>
      <p:grpSpPr>
        <a:xfrm>
          <a:off x="0" y="0"/>
          <a:ext cx="0" cy="0"/>
          <a:chOff x="0" y="0"/>
          <a:chExt cx="0" cy="0"/>
        </a:xfrm>
      </p:grpSpPr>
      <p:sp>
        <p:nvSpPr>
          <p:cNvPr id="298" name="Google Shape;298;p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9" name="Google Shape;299;p8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0" name="Google Shape;300;p8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1" name="Google Shape;301;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2"/>
        <p:cNvGrpSpPr/>
        <p:nvPr/>
      </p:nvGrpSpPr>
      <p:grpSpPr>
        <a:xfrm>
          <a:off x="0" y="0"/>
          <a:ext cx="0" cy="0"/>
          <a:chOff x="0" y="0"/>
          <a:chExt cx="0" cy="0"/>
        </a:xfrm>
      </p:grpSpPr>
      <p:sp>
        <p:nvSpPr>
          <p:cNvPr id="303" name="Google Shape;303;p8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4" name="Google Shape;304;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5"/>
        <p:cNvGrpSpPr/>
        <p:nvPr/>
      </p:nvGrpSpPr>
      <p:grpSpPr>
        <a:xfrm>
          <a:off x="0" y="0"/>
          <a:ext cx="0" cy="0"/>
          <a:chOff x="0" y="0"/>
          <a:chExt cx="0" cy="0"/>
        </a:xfrm>
      </p:grpSpPr>
      <p:sp>
        <p:nvSpPr>
          <p:cNvPr id="306" name="Google Shape;306;p8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7" name="Google Shape;307;p8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8" name="Google Shape;308;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09"/>
        <p:cNvGrpSpPr/>
        <p:nvPr/>
      </p:nvGrpSpPr>
      <p:grpSpPr>
        <a:xfrm>
          <a:off x="0" y="0"/>
          <a:ext cx="0" cy="0"/>
          <a:chOff x="0" y="0"/>
          <a:chExt cx="0" cy="0"/>
        </a:xfrm>
      </p:grpSpPr>
      <p:sp>
        <p:nvSpPr>
          <p:cNvPr id="310" name="Google Shape;310;p8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1" name="Google Shape;311;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2"/>
        <p:cNvGrpSpPr/>
        <p:nvPr/>
      </p:nvGrpSpPr>
      <p:grpSpPr>
        <a:xfrm>
          <a:off x="0" y="0"/>
          <a:ext cx="0" cy="0"/>
          <a:chOff x="0" y="0"/>
          <a:chExt cx="0" cy="0"/>
        </a:xfrm>
      </p:grpSpPr>
      <p:sp>
        <p:nvSpPr>
          <p:cNvPr id="313" name="Google Shape;313;p9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4" name="Google Shape;314;p9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15" name="Google Shape;315;p9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16" name="Google Shape;316;p9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17" name="Google Shape;317;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18"/>
        <p:cNvGrpSpPr/>
        <p:nvPr/>
      </p:nvGrpSpPr>
      <p:grpSpPr>
        <a:xfrm>
          <a:off x="0" y="0"/>
          <a:ext cx="0" cy="0"/>
          <a:chOff x="0" y="0"/>
          <a:chExt cx="0" cy="0"/>
        </a:xfrm>
      </p:grpSpPr>
      <p:sp>
        <p:nvSpPr>
          <p:cNvPr id="319" name="Google Shape;319;p9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0" name="Google Shape;320;p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1"/>
        <p:cNvGrpSpPr/>
        <p:nvPr/>
      </p:nvGrpSpPr>
      <p:grpSpPr>
        <a:xfrm>
          <a:off x="0" y="0"/>
          <a:ext cx="0" cy="0"/>
          <a:chOff x="0" y="0"/>
          <a:chExt cx="0" cy="0"/>
        </a:xfrm>
      </p:grpSpPr>
      <p:sp>
        <p:nvSpPr>
          <p:cNvPr id="322" name="Google Shape;322;p92"/>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323" name="Google Shape;323;p9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24" name="Google Shape;324;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5"/>
        <p:cNvGrpSpPr/>
        <p:nvPr/>
      </p:nvGrpSpPr>
      <p:grpSpPr>
        <a:xfrm>
          <a:off x="0" y="0"/>
          <a:ext cx="0" cy="0"/>
          <a:chOff x="0" y="0"/>
          <a:chExt cx="0" cy="0"/>
        </a:xfrm>
      </p:grpSpPr>
      <p:sp>
        <p:nvSpPr>
          <p:cNvPr id="326" name="Google Shape;326;p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6.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0.xml"/><Relationship Id="rId7"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9.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6"/>
        <p:cNvGrpSpPr/>
        <p:nvPr/>
      </p:nvGrpSpPr>
      <p:grpSpPr>
        <a:xfrm>
          <a:off x="0" y="0"/>
          <a:ext cx="0" cy="0"/>
          <a:chOff x="0" y="0"/>
          <a:chExt cx="0" cy="0"/>
        </a:xfrm>
      </p:grpSpPr>
      <p:sp>
        <p:nvSpPr>
          <p:cNvPr id="77" name="Google Shape;77;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8" name="Google Shape;78;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79" name="Google Shape;79;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
        <p:cNvGrpSpPr/>
        <p:nvPr/>
      </p:nvGrpSpPr>
      <p:grpSpPr>
        <a:xfrm>
          <a:off x="0" y="0"/>
          <a:ext cx="0" cy="0"/>
          <a:chOff x="0" y="0"/>
          <a:chExt cx="0" cy="0"/>
        </a:xfrm>
      </p:grpSpPr>
      <p:sp>
        <p:nvSpPr>
          <p:cNvPr id="125" name="Google Shape;125;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26" name="Google Shape;126;p3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7" name="Google Shape;127;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9"/>
        <p:cNvGrpSpPr/>
        <p:nvPr/>
      </p:nvGrpSpPr>
      <p:grpSpPr>
        <a:xfrm>
          <a:off x="0" y="0"/>
          <a:ext cx="0" cy="0"/>
          <a:chOff x="0" y="0"/>
          <a:chExt cx="0" cy="0"/>
        </a:xfrm>
      </p:grpSpPr>
      <p:sp>
        <p:nvSpPr>
          <p:cNvPr id="170" name="Google Shape;170;p50"/>
          <p:cNvSpPr txBox="1">
            <a:spLocks noGrp="1"/>
          </p:cNvSpPr>
          <p:nvPr>
            <p:ph type="title"/>
          </p:nvPr>
        </p:nvSpPr>
        <p:spPr>
          <a:xfrm>
            <a:off x="311700" y="445025"/>
            <a:ext cx="8520525" cy="572625"/>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71" name="Google Shape;171;p50"/>
          <p:cNvSpPr txBox="1">
            <a:spLocks noGrp="1"/>
          </p:cNvSpPr>
          <p:nvPr>
            <p:ph type="body" idx="1"/>
          </p:nvPr>
        </p:nvSpPr>
        <p:spPr>
          <a:xfrm>
            <a:off x="311700" y="1152475"/>
            <a:ext cx="8520525"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72" name="Google Shape;172;p50"/>
          <p:cNvSpPr txBox="1">
            <a:spLocks noGrp="1"/>
          </p:cNvSpPr>
          <p:nvPr>
            <p:ph type="sldNum" idx="12"/>
          </p:nvPr>
        </p:nvSpPr>
        <p:spPr>
          <a:xfrm>
            <a:off x="8472458" y="4663217"/>
            <a:ext cx="548775" cy="393525"/>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20"/>
        <p:cNvGrpSpPr/>
        <p:nvPr/>
      </p:nvGrpSpPr>
      <p:grpSpPr>
        <a:xfrm>
          <a:off x="0" y="0"/>
          <a:ext cx="0" cy="0"/>
          <a:chOff x="0" y="0"/>
          <a:chExt cx="0" cy="0"/>
        </a:xfrm>
      </p:grpSpPr>
      <p:sp>
        <p:nvSpPr>
          <p:cNvPr id="221" name="Google Shape;221;p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22" name="Google Shape;222;p6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23" name="Google Shape;223;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2"/>
        <p:cNvGrpSpPr/>
        <p:nvPr/>
      </p:nvGrpSpPr>
      <p:grpSpPr>
        <a:xfrm>
          <a:off x="0" y="0"/>
          <a:ext cx="0" cy="0"/>
          <a:chOff x="0" y="0"/>
          <a:chExt cx="0" cy="0"/>
        </a:xfrm>
      </p:grpSpPr>
      <p:sp>
        <p:nvSpPr>
          <p:cNvPr id="283" name="Google Shape;283;p8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84" name="Google Shape;284;p8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85" name="Google Shape;285;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2.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3.png"/><Relationship Id="rId7"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57.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6.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7.xml"/><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jpg"/><Relationship Id="rId7"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58.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74.xml"/><Relationship Id="rId5" Type="http://schemas.openxmlformats.org/officeDocument/2006/relationships/image" Target="../media/image22.png"/><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2.xml"/><Relationship Id="rId1" Type="http://schemas.openxmlformats.org/officeDocument/2006/relationships/slideLayout" Target="../slideLayouts/slideLayout57.xml"/><Relationship Id="rId4" Type="http://schemas.openxmlformats.org/officeDocument/2006/relationships/image" Target="../media/image59.jp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0.xml"/><Relationship Id="rId1" Type="http://schemas.openxmlformats.org/officeDocument/2006/relationships/slideLayout" Target="../slideLayouts/slideLayout58.xml"/><Relationship Id="rId4" Type="http://schemas.openxmlformats.org/officeDocument/2006/relationships/image" Target="../media/image25.png"/></Relationships>
</file>

<file path=ppt/slides/_rels/slide6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1.xml"/><Relationship Id="rId1" Type="http://schemas.openxmlformats.org/officeDocument/2006/relationships/slideLayout" Target="../slideLayouts/slideLayout68.xml"/></Relationships>
</file>

<file path=ppt/slides/_rels/slide6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2.xml"/><Relationship Id="rId1" Type="http://schemas.openxmlformats.org/officeDocument/2006/relationships/slideLayout" Target="../slideLayouts/slideLayout57.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3.xml"/><Relationship Id="rId1" Type="http://schemas.openxmlformats.org/officeDocument/2006/relationships/slideLayout" Target="../slideLayouts/slideLayout57.xml"/><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4.xml"/><Relationship Id="rId1" Type="http://schemas.openxmlformats.org/officeDocument/2006/relationships/slideLayout" Target="../slideLayouts/slideLayout57.xml"/><Relationship Id="rId4" Type="http://schemas.openxmlformats.org/officeDocument/2006/relationships/image" Target="../media/image19.png"/></Relationships>
</file>

<file path=ppt/slides/_rels/slide6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5.xml"/><Relationship Id="rId1" Type="http://schemas.openxmlformats.org/officeDocument/2006/relationships/slideLayout" Target="../slideLayouts/slideLayout57.xml"/><Relationship Id="rId4" Type="http://schemas.openxmlformats.org/officeDocument/2006/relationships/image" Target="../media/image22.png"/></Relationships>
</file>

<file path=ppt/slides/_rels/slide6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6.xml"/><Relationship Id="rId1" Type="http://schemas.openxmlformats.org/officeDocument/2006/relationships/slideLayout" Target="../slideLayouts/slideLayout57.xml"/><Relationship Id="rId4" Type="http://schemas.openxmlformats.org/officeDocument/2006/relationships/image" Target="../media/image13.png"/></Relationships>
</file>

<file path=ppt/slides/_rels/slide6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0"/>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3"/>
        <p:cNvGrpSpPr/>
        <p:nvPr/>
      </p:nvGrpSpPr>
      <p:grpSpPr>
        <a:xfrm>
          <a:off x="0" y="0"/>
          <a:ext cx="0" cy="0"/>
          <a:chOff x="0" y="0"/>
          <a:chExt cx="0" cy="0"/>
        </a:xfrm>
      </p:grpSpPr>
      <p:pic>
        <p:nvPicPr>
          <p:cNvPr id="374" name="Google Shape;374;p103"/>
          <p:cNvPicPr preferRelativeResize="0"/>
          <p:nvPr/>
        </p:nvPicPr>
        <p:blipFill rotWithShape="1">
          <a:blip r:embed="rId4">
            <a:alphaModFix/>
          </a:blip>
          <a:srcRect/>
          <a:stretch/>
        </p:blipFill>
        <p:spPr>
          <a:xfrm>
            <a:off x="7863080" y="309898"/>
            <a:ext cx="952944" cy="95458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8"/>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2"/>
        <p:cNvGrpSpPr/>
        <p:nvPr/>
      </p:nvGrpSpPr>
      <p:grpSpPr>
        <a:xfrm>
          <a:off x="0" y="0"/>
          <a:ext cx="0" cy="0"/>
          <a:chOff x="0" y="0"/>
          <a:chExt cx="0" cy="0"/>
        </a:xfrm>
      </p:grpSpPr>
      <p:pic>
        <p:nvPicPr>
          <p:cNvPr id="383" name="Google Shape;383;p105"/>
          <p:cNvPicPr preferRelativeResize="0"/>
          <p:nvPr/>
        </p:nvPicPr>
        <p:blipFill rotWithShape="1">
          <a:blip r:embed="rId4">
            <a:alphaModFix/>
          </a:blip>
          <a:srcRect/>
          <a:stretch/>
        </p:blipFill>
        <p:spPr>
          <a:xfrm>
            <a:off x="7863050" y="1319136"/>
            <a:ext cx="952949" cy="954590"/>
          </a:xfrm>
          <a:prstGeom prst="rect">
            <a:avLst/>
          </a:prstGeom>
          <a:noFill/>
          <a:ln>
            <a:noFill/>
          </a:ln>
        </p:spPr>
      </p:pic>
      <p:pic>
        <p:nvPicPr>
          <p:cNvPr id="384" name="Google Shape;384;p105"/>
          <p:cNvPicPr preferRelativeResize="0"/>
          <p:nvPr/>
        </p:nvPicPr>
        <p:blipFill rotWithShape="1">
          <a:blip r:embed="rId5">
            <a:alphaModFix/>
          </a:blip>
          <a:srcRect/>
          <a:stretch/>
        </p:blipFill>
        <p:spPr>
          <a:xfrm>
            <a:off x="7863055" y="369023"/>
            <a:ext cx="952944" cy="954580"/>
          </a:xfrm>
          <a:prstGeom prst="rect">
            <a:avLst/>
          </a:prstGeom>
          <a:noFill/>
          <a:ln>
            <a:noFill/>
          </a:ln>
        </p:spPr>
      </p:pic>
      <p:pic>
        <p:nvPicPr>
          <p:cNvPr id="385" name="Google Shape;385;p105"/>
          <p:cNvPicPr preferRelativeResize="0"/>
          <p:nvPr/>
        </p:nvPicPr>
        <p:blipFill rotWithShape="1">
          <a:blip r:embed="rId6">
            <a:alphaModFix/>
          </a:blip>
          <a:srcRect/>
          <a:stretch/>
        </p:blipFill>
        <p:spPr>
          <a:xfrm>
            <a:off x="7891287" y="2269250"/>
            <a:ext cx="896475" cy="8980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9"/>
        <p:cNvGrpSpPr/>
        <p:nvPr/>
      </p:nvGrpSpPr>
      <p:grpSpPr>
        <a:xfrm>
          <a:off x="0" y="0"/>
          <a:ext cx="0" cy="0"/>
          <a:chOff x="0" y="0"/>
          <a:chExt cx="0" cy="0"/>
        </a:xfrm>
      </p:grpSpPr>
      <p:pic>
        <p:nvPicPr>
          <p:cNvPr id="390" name="Google Shape;390;p106"/>
          <p:cNvPicPr preferRelativeResize="0"/>
          <p:nvPr/>
        </p:nvPicPr>
        <p:blipFill rotWithShape="1">
          <a:blip r:embed="rId4">
            <a:alphaModFix/>
          </a:blip>
          <a:srcRect/>
          <a:stretch/>
        </p:blipFill>
        <p:spPr>
          <a:xfrm rot="-487930">
            <a:off x="153375" y="995553"/>
            <a:ext cx="4632544" cy="3713266"/>
          </a:xfrm>
          <a:prstGeom prst="rect">
            <a:avLst/>
          </a:prstGeom>
          <a:noFill/>
          <a:ln>
            <a:noFill/>
          </a:ln>
          <a:effectLst>
            <a:outerShdw blurRad="57150" dist="19050" dir="5400000" algn="bl" rotWithShape="0">
              <a:srgbClr val="000000">
                <a:alpha val="78823"/>
              </a:srgbClr>
            </a:outerShdw>
          </a:effectLst>
        </p:spPr>
      </p:pic>
      <p:pic>
        <p:nvPicPr>
          <p:cNvPr id="391" name="Google Shape;391;p106"/>
          <p:cNvPicPr preferRelativeResize="0"/>
          <p:nvPr/>
        </p:nvPicPr>
        <p:blipFill rotWithShape="1">
          <a:blip r:embed="rId5">
            <a:alphaModFix/>
          </a:blip>
          <a:srcRect/>
          <a:stretch/>
        </p:blipFill>
        <p:spPr>
          <a:xfrm rot="497497">
            <a:off x="4559933" y="739331"/>
            <a:ext cx="4273003" cy="3425083"/>
          </a:xfrm>
          <a:prstGeom prst="rect">
            <a:avLst/>
          </a:prstGeom>
          <a:noFill/>
          <a:ln>
            <a:noFill/>
          </a:ln>
          <a:effectLst>
            <a:outerShdw blurRad="57150" dist="19050" dir="5400000" algn="bl" rotWithShape="0">
              <a:srgbClr val="000000">
                <a:alpha val="69803"/>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5"/>
        <p:cNvGrpSpPr/>
        <p:nvPr/>
      </p:nvGrpSpPr>
      <p:grpSpPr>
        <a:xfrm>
          <a:off x="0" y="0"/>
          <a:ext cx="0" cy="0"/>
          <a:chOff x="0" y="0"/>
          <a:chExt cx="0" cy="0"/>
        </a:xfrm>
      </p:grpSpPr>
      <p:pic>
        <p:nvPicPr>
          <p:cNvPr id="396" name="Google Shape;396;p107"/>
          <p:cNvPicPr preferRelativeResize="0"/>
          <p:nvPr/>
        </p:nvPicPr>
        <p:blipFill rotWithShape="1">
          <a:blip r:embed="rId4">
            <a:alphaModFix/>
          </a:blip>
          <a:srcRect/>
          <a:stretch/>
        </p:blipFill>
        <p:spPr>
          <a:xfrm rot="630841">
            <a:off x="4853152" y="267529"/>
            <a:ext cx="3276701" cy="460844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6"/>
                                        </p:tgtEl>
                                        <p:attrNameLst>
                                          <p:attrName>style.visibility</p:attrName>
                                        </p:attrNameLst>
                                      </p:cBhvr>
                                      <p:to>
                                        <p:strVal val="visible"/>
                                      </p:to>
                                    </p:set>
                                    <p:animEffect transition="in" filter="fade">
                                      <p:cBhvr>
                                        <p:cTn id="7" dur="1"/>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0"/>
        <p:cNvGrpSpPr/>
        <p:nvPr/>
      </p:nvGrpSpPr>
      <p:grpSpPr>
        <a:xfrm>
          <a:off x="0" y="0"/>
          <a:ext cx="0" cy="0"/>
          <a:chOff x="0" y="0"/>
          <a:chExt cx="0" cy="0"/>
        </a:xfrm>
      </p:grpSpPr>
      <p:pic>
        <p:nvPicPr>
          <p:cNvPr id="401" name="Google Shape;401;p108"/>
          <p:cNvPicPr preferRelativeResize="0"/>
          <p:nvPr/>
        </p:nvPicPr>
        <p:blipFill rotWithShape="1">
          <a:blip r:embed="rId4">
            <a:alphaModFix/>
          </a:blip>
          <a:srcRect/>
          <a:stretch/>
        </p:blipFill>
        <p:spPr>
          <a:xfrm rot="429411">
            <a:off x="5267949" y="309038"/>
            <a:ext cx="3503391" cy="46411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5"/>
        <p:cNvGrpSpPr/>
        <p:nvPr/>
      </p:nvGrpSpPr>
      <p:grpSpPr>
        <a:xfrm>
          <a:off x="0" y="0"/>
          <a:ext cx="0" cy="0"/>
          <a:chOff x="0" y="0"/>
          <a:chExt cx="0" cy="0"/>
        </a:xfrm>
      </p:grpSpPr>
      <p:pic>
        <p:nvPicPr>
          <p:cNvPr id="406" name="Google Shape;406;p109"/>
          <p:cNvPicPr preferRelativeResize="0"/>
          <p:nvPr/>
        </p:nvPicPr>
        <p:blipFill rotWithShape="1">
          <a:blip r:embed="rId4">
            <a:alphaModFix/>
          </a:blip>
          <a:srcRect/>
          <a:stretch/>
        </p:blipFill>
        <p:spPr>
          <a:xfrm>
            <a:off x="5787326" y="737531"/>
            <a:ext cx="2555067" cy="173068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110"/>
          <p:cNvPicPr preferRelativeResize="0"/>
          <p:nvPr/>
        </p:nvPicPr>
        <p:blipFill>
          <a:blip r:embed="rId3">
            <a:alphaModFix/>
          </a:blip>
          <a:stretch>
            <a:fillRect/>
          </a:stretch>
        </p:blipFill>
        <p:spPr>
          <a:xfrm>
            <a:off x="0" y="0"/>
            <a:ext cx="9144000" cy="514351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5"/>
        <p:cNvGrpSpPr/>
        <p:nvPr/>
      </p:nvGrpSpPr>
      <p:grpSpPr>
        <a:xfrm>
          <a:off x="0" y="0"/>
          <a:ext cx="0" cy="0"/>
          <a:chOff x="0" y="0"/>
          <a:chExt cx="0" cy="0"/>
        </a:xfrm>
      </p:grpSpPr>
      <p:pic>
        <p:nvPicPr>
          <p:cNvPr id="416" name="Google Shape;416;p111"/>
          <p:cNvPicPr preferRelativeResize="0"/>
          <p:nvPr/>
        </p:nvPicPr>
        <p:blipFill rotWithShape="1">
          <a:blip r:embed="rId4">
            <a:alphaModFix/>
          </a:blip>
          <a:srcRect/>
          <a:stretch/>
        </p:blipFill>
        <p:spPr>
          <a:xfrm>
            <a:off x="7918675" y="300846"/>
            <a:ext cx="1025875" cy="10276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0"/>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95"/>
          <p:cNvPicPr preferRelativeResize="0"/>
          <p:nvPr/>
        </p:nvPicPr>
        <p:blipFill>
          <a:blip r:embed="rId3">
            <a:alphaModFix/>
          </a:blip>
          <a:stretch>
            <a:fillRect/>
          </a:stretch>
        </p:blipFill>
        <p:spPr>
          <a:xfrm>
            <a:off x="0" y="0"/>
            <a:ext cx="9144000" cy="514351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4"/>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114"/>
          <p:cNvPicPr preferRelativeResize="0"/>
          <p:nvPr/>
        </p:nvPicPr>
        <p:blipFill rotWithShape="1">
          <a:blip r:embed="rId3">
            <a:alphaModFix/>
          </a:blip>
          <a:srcRect/>
          <a:stretch/>
        </p:blipFill>
        <p:spPr>
          <a:xfrm>
            <a:off x="0" y="0"/>
            <a:ext cx="9144000" cy="514350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115"/>
          <p:cNvPicPr preferRelativeResize="0"/>
          <p:nvPr/>
        </p:nvPicPr>
        <p:blipFill rotWithShape="1">
          <a:blip r:embed="rId3">
            <a:alphaModFix/>
          </a:blip>
          <a:srcRect/>
          <a:stretch/>
        </p:blipFill>
        <p:spPr>
          <a:xfrm>
            <a:off x="0" y="0"/>
            <a:ext cx="9144000" cy="514350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116"/>
          <p:cNvPicPr preferRelativeResize="0"/>
          <p:nvPr/>
        </p:nvPicPr>
        <p:blipFill rotWithShape="1">
          <a:blip r:embed="rId3">
            <a:alphaModFix/>
          </a:blip>
          <a:srcRect/>
          <a:stretch/>
        </p:blipFill>
        <p:spPr>
          <a:xfrm>
            <a:off x="0" y="0"/>
            <a:ext cx="9144000" cy="514350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117"/>
          <p:cNvPicPr preferRelativeResize="0"/>
          <p:nvPr/>
        </p:nvPicPr>
        <p:blipFill rotWithShape="1">
          <a:blip r:embed="rId3">
            <a:alphaModFix/>
          </a:blip>
          <a:srcRect/>
          <a:stretch/>
        </p:blipFill>
        <p:spPr>
          <a:xfrm>
            <a:off x="0" y="0"/>
            <a:ext cx="9144000" cy="514350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8"/>
        <p:cNvGrpSpPr/>
        <p:nvPr/>
      </p:nvGrpSpPr>
      <p:grpSpPr>
        <a:xfrm>
          <a:off x="0" y="0"/>
          <a:ext cx="0" cy="0"/>
          <a:chOff x="0" y="0"/>
          <a:chExt cx="0" cy="0"/>
        </a:xfrm>
      </p:grpSpPr>
      <p:pic>
        <p:nvPicPr>
          <p:cNvPr id="449" name="Google Shape;449;p118"/>
          <p:cNvPicPr preferRelativeResize="0"/>
          <p:nvPr/>
        </p:nvPicPr>
        <p:blipFill rotWithShape="1">
          <a:blip r:embed="rId4">
            <a:alphaModFix/>
          </a:blip>
          <a:srcRect/>
          <a:stretch/>
        </p:blipFill>
        <p:spPr>
          <a:xfrm>
            <a:off x="3483975" y="1860350"/>
            <a:ext cx="2176049" cy="2140400"/>
          </a:xfrm>
          <a:prstGeom prst="rect">
            <a:avLst/>
          </a:prstGeom>
          <a:noFill/>
          <a:ln>
            <a:noFill/>
          </a:ln>
        </p:spPr>
      </p:pic>
      <p:pic>
        <p:nvPicPr>
          <p:cNvPr id="450" name="Google Shape;450;p118"/>
          <p:cNvPicPr preferRelativeResize="0"/>
          <p:nvPr/>
        </p:nvPicPr>
        <p:blipFill rotWithShape="1">
          <a:blip r:embed="rId5">
            <a:alphaModFix/>
          </a:blip>
          <a:srcRect/>
          <a:stretch/>
        </p:blipFill>
        <p:spPr>
          <a:xfrm>
            <a:off x="7730025" y="2597799"/>
            <a:ext cx="952949" cy="954590"/>
          </a:xfrm>
          <a:prstGeom prst="rect">
            <a:avLst/>
          </a:prstGeom>
          <a:noFill/>
          <a:ln>
            <a:noFill/>
          </a:ln>
        </p:spPr>
      </p:pic>
      <p:pic>
        <p:nvPicPr>
          <p:cNvPr id="451" name="Google Shape;451;p118"/>
          <p:cNvPicPr preferRelativeResize="0"/>
          <p:nvPr/>
        </p:nvPicPr>
        <p:blipFill rotWithShape="1">
          <a:blip r:embed="rId6">
            <a:alphaModFix/>
          </a:blip>
          <a:srcRect/>
          <a:stretch/>
        </p:blipFill>
        <p:spPr>
          <a:xfrm>
            <a:off x="7730026" y="697563"/>
            <a:ext cx="952949" cy="954590"/>
          </a:xfrm>
          <a:prstGeom prst="rect">
            <a:avLst/>
          </a:prstGeom>
          <a:noFill/>
          <a:ln>
            <a:noFill/>
          </a:ln>
        </p:spPr>
      </p:pic>
      <p:pic>
        <p:nvPicPr>
          <p:cNvPr id="452" name="Google Shape;452;p118"/>
          <p:cNvPicPr preferRelativeResize="0"/>
          <p:nvPr/>
        </p:nvPicPr>
        <p:blipFill rotWithShape="1">
          <a:blip r:embed="rId7">
            <a:alphaModFix/>
          </a:blip>
          <a:srcRect/>
          <a:stretch/>
        </p:blipFill>
        <p:spPr>
          <a:xfrm>
            <a:off x="7730030" y="1647685"/>
            <a:ext cx="952944" cy="954580"/>
          </a:xfrm>
          <a:prstGeom prst="rect">
            <a:avLst/>
          </a:prstGeom>
          <a:noFill/>
          <a:ln>
            <a:noFill/>
          </a:ln>
        </p:spPr>
      </p:pic>
      <p:pic>
        <p:nvPicPr>
          <p:cNvPr id="453" name="Google Shape;453;p118"/>
          <p:cNvPicPr preferRelativeResize="0"/>
          <p:nvPr/>
        </p:nvPicPr>
        <p:blipFill rotWithShape="1">
          <a:blip r:embed="rId8">
            <a:alphaModFix/>
          </a:blip>
          <a:srcRect/>
          <a:stretch/>
        </p:blipFill>
        <p:spPr>
          <a:xfrm>
            <a:off x="7758262" y="3547913"/>
            <a:ext cx="896475" cy="8980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2"/>
        <p:cNvGrpSpPr/>
        <p:nvPr/>
      </p:nvGrpSpPr>
      <p:grpSpPr>
        <a:xfrm>
          <a:off x="0" y="0"/>
          <a:ext cx="0" cy="0"/>
          <a:chOff x="0" y="0"/>
          <a:chExt cx="0" cy="0"/>
        </a:xfrm>
      </p:grpSpPr>
      <p:pic>
        <p:nvPicPr>
          <p:cNvPr id="463" name="Google Shape;463;p120"/>
          <p:cNvPicPr preferRelativeResize="0"/>
          <p:nvPr/>
        </p:nvPicPr>
        <p:blipFill rotWithShape="1">
          <a:blip r:embed="rId4">
            <a:alphaModFix/>
          </a:blip>
          <a:srcRect/>
          <a:stretch/>
        </p:blipFill>
        <p:spPr>
          <a:xfrm>
            <a:off x="7877825" y="1385824"/>
            <a:ext cx="952949" cy="954590"/>
          </a:xfrm>
          <a:prstGeom prst="rect">
            <a:avLst/>
          </a:prstGeom>
          <a:noFill/>
          <a:ln>
            <a:noFill/>
          </a:ln>
        </p:spPr>
      </p:pic>
      <p:pic>
        <p:nvPicPr>
          <p:cNvPr id="464" name="Google Shape;464;p120"/>
          <p:cNvPicPr preferRelativeResize="0"/>
          <p:nvPr/>
        </p:nvPicPr>
        <p:blipFill rotWithShape="1">
          <a:blip r:embed="rId5">
            <a:alphaModFix/>
          </a:blip>
          <a:srcRect/>
          <a:stretch/>
        </p:blipFill>
        <p:spPr>
          <a:xfrm>
            <a:off x="7877830" y="435710"/>
            <a:ext cx="952944" cy="954580"/>
          </a:xfrm>
          <a:prstGeom prst="rect">
            <a:avLst/>
          </a:prstGeom>
          <a:noFill/>
          <a:ln>
            <a:noFill/>
          </a:ln>
        </p:spPr>
      </p:pic>
      <p:pic>
        <p:nvPicPr>
          <p:cNvPr id="465" name="Google Shape;465;p120"/>
          <p:cNvPicPr preferRelativeResize="0"/>
          <p:nvPr/>
        </p:nvPicPr>
        <p:blipFill rotWithShape="1">
          <a:blip r:embed="rId6">
            <a:alphaModFix/>
          </a:blip>
          <a:srcRect/>
          <a:stretch/>
        </p:blipFill>
        <p:spPr>
          <a:xfrm>
            <a:off x="7906062" y="2335938"/>
            <a:ext cx="896475" cy="8980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9"/>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3"/>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7"/>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96"/>
          <p:cNvPicPr preferRelativeResize="0"/>
          <p:nvPr/>
        </p:nvPicPr>
        <p:blipFill rotWithShape="1">
          <a:blip r:embed="rId3">
            <a:alphaModFix/>
          </a:blip>
          <a:srcRect/>
          <a:stretch/>
        </p:blipFill>
        <p:spPr>
          <a:xfrm>
            <a:off x="-8" y="0"/>
            <a:ext cx="9144018" cy="5143501"/>
          </a:xfrm>
          <a:prstGeom prst="rect">
            <a:avLst/>
          </a:prstGeom>
          <a:noFill/>
          <a:ln>
            <a:noFill/>
          </a:ln>
        </p:spPr>
      </p:pic>
      <p:pic>
        <p:nvPicPr>
          <p:cNvPr id="341" name="Google Shape;341;p96"/>
          <p:cNvPicPr preferRelativeResize="0"/>
          <p:nvPr/>
        </p:nvPicPr>
        <p:blipFill rotWithShape="1">
          <a:blip r:embed="rId4">
            <a:alphaModFix/>
          </a:blip>
          <a:srcRect/>
          <a:stretch/>
        </p:blipFill>
        <p:spPr>
          <a:xfrm>
            <a:off x="3507125" y="2053725"/>
            <a:ext cx="2129751" cy="2127851"/>
          </a:xfrm>
          <a:prstGeom prst="rect">
            <a:avLst/>
          </a:prstGeom>
          <a:noFill/>
          <a:ln>
            <a:noFill/>
          </a:ln>
        </p:spPr>
      </p:pic>
      <p:pic>
        <p:nvPicPr>
          <p:cNvPr id="342" name="Google Shape;342;p96"/>
          <p:cNvPicPr preferRelativeResize="0"/>
          <p:nvPr/>
        </p:nvPicPr>
        <p:blipFill rotWithShape="1">
          <a:blip r:embed="rId5">
            <a:alphaModFix/>
          </a:blip>
          <a:srcRect/>
          <a:stretch/>
        </p:blipFill>
        <p:spPr>
          <a:xfrm>
            <a:off x="7754075" y="369379"/>
            <a:ext cx="899351" cy="900893"/>
          </a:xfrm>
          <a:prstGeom prst="rect">
            <a:avLst/>
          </a:prstGeom>
          <a:noFill/>
          <a:ln>
            <a:noFill/>
          </a:ln>
        </p:spPr>
      </p:pic>
      <p:pic>
        <p:nvPicPr>
          <p:cNvPr id="343" name="Google Shape;343;p96"/>
          <p:cNvPicPr preferRelativeResize="0"/>
          <p:nvPr/>
        </p:nvPicPr>
        <p:blipFill rotWithShape="1">
          <a:blip r:embed="rId6">
            <a:alphaModFix/>
          </a:blip>
          <a:srcRect/>
          <a:stretch/>
        </p:blipFill>
        <p:spPr>
          <a:xfrm>
            <a:off x="7754075" y="1346476"/>
            <a:ext cx="899351" cy="90089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1"/>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5"/>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9"/>
        <p:cNvGrpSpPr/>
        <p:nvPr/>
      </p:nvGrpSpPr>
      <p:grpSpPr>
        <a:xfrm>
          <a:off x="0" y="0"/>
          <a:ext cx="0" cy="0"/>
          <a:chOff x="0" y="0"/>
          <a:chExt cx="0" cy="0"/>
        </a:xfrm>
      </p:grpSpPr>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3"/>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7"/>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1"/>
        <p:cNvGrpSpPr/>
        <p:nvPr/>
      </p:nvGrpSpPr>
      <p:grpSpPr>
        <a:xfrm>
          <a:off x="0" y="0"/>
          <a:ext cx="0" cy="0"/>
          <a:chOff x="0" y="0"/>
          <a:chExt cx="0" cy="0"/>
        </a:xfrm>
      </p:grpSpPr>
      <p:pic>
        <p:nvPicPr>
          <p:cNvPr id="502" name="Google Shape;502;p129"/>
          <p:cNvPicPr preferRelativeResize="0"/>
          <p:nvPr/>
        </p:nvPicPr>
        <p:blipFill rotWithShape="1">
          <a:blip r:embed="rId4">
            <a:alphaModFix/>
          </a:blip>
          <a:srcRect/>
          <a:stretch/>
        </p:blipFill>
        <p:spPr>
          <a:xfrm>
            <a:off x="7863050" y="365999"/>
            <a:ext cx="952949" cy="95459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6"/>
        <p:cNvGrpSpPr/>
        <p:nvPr/>
      </p:nvGrpSpPr>
      <p:grpSpPr>
        <a:xfrm>
          <a:off x="0" y="0"/>
          <a:ext cx="0" cy="0"/>
          <a:chOff x="0" y="0"/>
          <a:chExt cx="0" cy="0"/>
        </a:xfrm>
      </p:grpSpPr>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131"/>
          <p:cNvPicPr preferRelativeResize="0"/>
          <p:nvPr/>
        </p:nvPicPr>
        <p:blipFill>
          <a:blip r:embed="rId3">
            <a:alphaModFix/>
          </a:blip>
          <a:stretch>
            <a:fillRect/>
          </a:stretch>
        </p:blipFill>
        <p:spPr>
          <a:xfrm>
            <a:off x="13" y="0"/>
            <a:ext cx="9143981"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5"/>
        <p:cNvGrpSpPr/>
        <p:nvPr/>
      </p:nvGrpSpPr>
      <p:grpSpPr>
        <a:xfrm>
          <a:off x="0" y="0"/>
          <a:ext cx="0" cy="0"/>
          <a:chOff x="0" y="0"/>
          <a:chExt cx="0" cy="0"/>
        </a:xfrm>
      </p:grpSpPr>
      <p:pic>
        <p:nvPicPr>
          <p:cNvPr id="516" name="Google Shape;516;p132"/>
          <p:cNvPicPr preferRelativeResize="0"/>
          <p:nvPr/>
        </p:nvPicPr>
        <p:blipFill rotWithShape="1">
          <a:blip r:embed="rId4">
            <a:alphaModFix/>
          </a:blip>
          <a:srcRect/>
          <a:stretch/>
        </p:blipFill>
        <p:spPr>
          <a:xfrm>
            <a:off x="7597000" y="489175"/>
            <a:ext cx="1115525" cy="11174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0"/>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7"/>
        <p:cNvGrpSpPr/>
        <p:nvPr/>
      </p:nvGrpSpPr>
      <p:grpSpPr>
        <a:xfrm>
          <a:off x="0" y="0"/>
          <a:ext cx="0" cy="0"/>
          <a:chOff x="0" y="0"/>
          <a:chExt cx="0" cy="0"/>
        </a:xfrm>
      </p:grpSpPr>
      <p:pic>
        <p:nvPicPr>
          <p:cNvPr id="348" name="Google Shape;348;p97"/>
          <p:cNvPicPr preferRelativeResize="0"/>
          <p:nvPr/>
        </p:nvPicPr>
        <p:blipFill rotWithShape="1">
          <a:blip r:embed="rId4">
            <a:alphaModFix/>
          </a:blip>
          <a:srcRect/>
          <a:stretch/>
        </p:blipFill>
        <p:spPr>
          <a:xfrm>
            <a:off x="7918675" y="300846"/>
            <a:ext cx="1025875" cy="10276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134"/>
          <p:cNvPicPr preferRelativeResize="0"/>
          <p:nvPr/>
        </p:nvPicPr>
        <p:blipFill rotWithShape="1">
          <a:blip r:embed="rId3">
            <a:alphaModFix/>
          </a:blip>
          <a:srcRect/>
          <a:stretch/>
        </p:blipFill>
        <p:spPr>
          <a:xfrm>
            <a:off x="-8" y="0"/>
            <a:ext cx="9144018" cy="5143501"/>
          </a:xfrm>
          <a:prstGeom prst="rect">
            <a:avLst/>
          </a:prstGeom>
          <a:noFill/>
          <a:ln>
            <a:noFill/>
          </a:ln>
        </p:spPr>
      </p:pic>
      <p:pic>
        <p:nvPicPr>
          <p:cNvPr id="526" name="Google Shape;526;p134"/>
          <p:cNvPicPr preferRelativeResize="0"/>
          <p:nvPr/>
        </p:nvPicPr>
        <p:blipFill rotWithShape="1">
          <a:blip r:embed="rId4">
            <a:alphaModFix/>
          </a:blip>
          <a:srcRect/>
          <a:stretch/>
        </p:blipFill>
        <p:spPr>
          <a:xfrm>
            <a:off x="3507125" y="2063425"/>
            <a:ext cx="2129751" cy="2127851"/>
          </a:xfrm>
          <a:prstGeom prst="rect">
            <a:avLst/>
          </a:prstGeom>
          <a:noFill/>
          <a:ln>
            <a:noFill/>
          </a:ln>
        </p:spPr>
      </p:pic>
      <p:pic>
        <p:nvPicPr>
          <p:cNvPr id="527" name="Google Shape;527;p134"/>
          <p:cNvPicPr preferRelativeResize="0"/>
          <p:nvPr/>
        </p:nvPicPr>
        <p:blipFill rotWithShape="1">
          <a:blip r:embed="rId5">
            <a:alphaModFix/>
          </a:blip>
          <a:srcRect/>
          <a:stretch/>
        </p:blipFill>
        <p:spPr>
          <a:xfrm>
            <a:off x="7743381" y="3092694"/>
            <a:ext cx="904692" cy="906279"/>
          </a:xfrm>
          <a:prstGeom prst="rect">
            <a:avLst/>
          </a:prstGeom>
          <a:noFill/>
          <a:ln>
            <a:noFill/>
          </a:ln>
        </p:spPr>
      </p:pic>
      <p:pic>
        <p:nvPicPr>
          <p:cNvPr id="528" name="Google Shape;528;p134"/>
          <p:cNvPicPr preferRelativeResize="0"/>
          <p:nvPr/>
        </p:nvPicPr>
        <p:blipFill rotWithShape="1">
          <a:blip r:embed="rId6">
            <a:alphaModFix/>
          </a:blip>
          <a:srcRect/>
          <a:stretch/>
        </p:blipFill>
        <p:spPr>
          <a:xfrm>
            <a:off x="7743382" y="1288627"/>
            <a:ext cx="904692" cy="906279"/>
          </a:xfrm>
          <a:prstGeom prst="rect">
            <a:avLst/>
          </a:prstGeom>
          <a:noFill/>
          <a:ln>
            <a:noFill/>
          </a:ln>
        </p:spPr>
      </p:pic>
      <p:pic>
        <p:nvPicPr>
          <p:cNvPr id="529" name="Google Shape;529;p134"/>
          <p:cNvPicPr preferRelativeResize="0"/>
          <p:nvPr/>
        </p:nvPicPr>
        <p:blipFill rotWithShape="1">
          <a:blip r:embed="rId7">
            <a:alphaModFix/>
          </a:blip>
          <a:srcRect/>
          <a:stretch/>
        </p:blipFill>
        <p:spPr>
          <a:xfrm>
            <a:off x="7743386" y="2190665"/>
            <a:ext cx="904689" cy="906269"/>
          </a:xfrm>
          <a:prstGeom prst="rect">
            <a:avLst/>
          </a:prstGeom>
          <a:noFill/>
          <a:ln>
            <a:noFill/>
          </a:ln>
        </p:spPr>
      </p:pic>
      <p:pic>
        <p:nvPicPr>
          <p:cNvPr id="530" name="Google Shape;530;p134"/>
          <p:cNvPicPr preferRelativeResize="0"/>
          <p:nvPr/>
        </p:nvPicPr>
        <p:blipFill rotWithShape="1">
          <a:blip r:embed="rId8">
            <a:alphaModFix/>
          </a:blip>
          <a:srcRect/>
          <a:stretch/>
        </p:blipFill>
        <p:spPr>
          <a:xfrm>
            <a:off x="7770188" y="3994723"/>
            <a:ext cx="851079" cy="852577"/>
          </a:xfrm>
          <a:prstGeom prst="rect">
            <a:avLst/>
          </a:prstGeom>
          <a:noFill/>
          <a:ln>
            <a:noFill/>
          </a:ln>
        </p:spPr>
      </p:pic>
      <p:pic>
        <p:nvPicPr>
          <p:cNvPr id="531" name="Google Shape;531;p134"/>
          <p:cNvPicPr preferRelativeResize="0"/>
          <p:nvPr/>
        </p:nvPicPr>
        <p:blipFill rotWithShape="1">
          <a:blip r:embed="rId9">
            <a:alphaModFix/>
          </a:blip>
          <a:srcRect/>
          <a:stretch/>
        </p:blipFill>
        <p:spPr>
          <a:xfrm>
            <a:off x="7716550" y="386575"/>
            <a:ext cx="904693" cy="90628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5"/>
        <p:cNvGrpSpPr/>
        <p:nvPr/>
      </p:nvGrpSpPr>
      <p:grpSpPr>
        <a:xfrm>
          <a:off x="0" y="0"/>
          <a:ext cx="0" cy="0"/>
          <a:chOff x="0" y="0"/>
          <a:chExt cx="0" cy="0"/>
        </a:xfrm>
      </p:grpSpPr>
      <p:pic>
        <p:nvPicPr>
          <p:cNvPr id="536" name="Google Shape;536;p135"/>
          <p:cNvPicPr preferRelativeResize="0"/>
          <p:nvPr/>
        </p:nvPicPr>
        <p:blipFill rotWithShape="1">
          <a:blip r:embed="rId4">
            <a:alphaModFix/>
          </a:blip>
          <a:srcRect/>
          <a:stretch/>
        </p:blipFill>
        <p:spPr>
          <a:xfrm>
            <a:off x="7950307" y="313152"/>
            <a:ext cx="904692" cy="906279"/>
          </a:xfrm>
          <a:prstGeom prst="rect">
            <a:avLst/>
          </a:prstGeom>
          <a:noFill/>
          <a:ln>
            <a:noFill/>
          </a:ln>
        </p:spPr>
      </p:pic>
      <p:pic>
        <p:nvPicPr>
          <p:cNvPr id="537" name="Google Shape;537;p135"/>
          <p:cNvPicPr preferRelativeResize="0"/>
          <p:nvPr/>
        </p:nvPicPr>
        <p:blipFill rotWithShape="1">
          <a:blip r:embed="rId5">
            <a:alphaModFix/>
          </a:blip>
          <a:srcRect/>
          <a:stretch/>
        </p:blipFill>
        <p:spPr>
          <a:xfrm>
            <a:off x="7950311" y="1215190"/>
            <a:ext cx="904689" cy="90626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1"/>
        <p:cNvGrpSpPr/>
        <p:nvPr/>
      </p:nvGrpSpPr>
      <p:grpSpPr>
        <a:xfrm>
          <a:off x="0" y="0"/>
          <a:ext cx="0" cy="0"/>
          <a:chOff x="0" y="0"/>
          <a:chExt cx="0" cy="0"/>
        </a:xfrm>
      </p:grpSpPr>
      <p:pic>
        <p:nvPicPr>
          <p:cNvPr id="542" name="Google Shape;542;p136"/>
          <p:cNvPicPr preferRelativeResize="0"/>
          <p:nvPr/>
        </p:nvPicPr>
        <p:blipFill rotWithShape="1">
          <a:blip r:embed="rId4">
            <a:alphaModFix/>
          </a:blip>
          <a:srcRect/>
          <a:stretch/>
        </p:blipFill>
        <p:spPr>
          <a:xfrm>
            <a:off x="-88894" y="0"/>
            <a:ext cx="9232892" cy="519351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6"/>
        <p:cNvGrpSpPr/>
        <p:nvPr/>
      </p:nvGrpSpPr>
      <p:grpSpPr>
        <a:xfrm>
          <a:off x="0" y="0"/>
          <a:ext cx="0" cy="0"/>
          <a:chOff x="0" y="0"/>
          <a:chExt cx="0" cy="0"/>
        </a:xfrm>
      </p:grpSpPr>
      <p:pic>
        <p:nvPicPr>
          <p:cNvPr id="547" name="Google Shape;547;p137"/>
          <p:cNvPicPr preferRelativeResize="0"/>
          <p:nvPr/>
        </p:nvPicPr>
        <p:blipFill rotWithShape="1">
          <a:blip r:embed="rId4">
            <a:alphaModFix/>
          </a:blip>
          <a:srcRect/>
          <a:stretch/>
        </p:blipFill>
        <p:spPr>
          <a:xfrm>
            <a:off x="7817273" y="269252"/>
            <a:ext cx="1109951" cy="11118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1"/>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5"/>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9"/>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3"/>
        <p:cNvGrpSpPr/>
        <p:nvPr/>
      </p:nvGrpSpPr>
      <p:grpSpPr>
        <a:xfrm>
          <a:off x="0" y="0"/>
          <a:ext cx="0" cy="0"/>
          <a:chOff x="0" y="0"/>
          <a:chExt cx="0" cy="0"/>
        </a:xfrm>
      </p:grpSpPr>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7"/>
        <p:cNvGrpSpPr/>
        <p:nvPr/>
      </p:nvGrpSpPr>
      <p:grpSpPr>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1"/>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2"/>
        <p:cNvGrpSpPr/>
        <p:nvPr/>
      </p:nvGrpSpPr>
      <p:grpSpPr>
        <a:xfrm>
          <a:off x="0" y="0"/>
          <a:ext cx="0" cy="0"/>
          <a:chOff x="0" y="0"/>
          <a:chExt cx="0" cy="0"/>
        </a:xfrm>
      </p:grpSpPr>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5"/>
        <p:cNvGrpSpPr/>
        <p:nvPr/>
      </p:nvGrpSpPr>
      <p:grpSpPr>
        <a:xfrm>
          <a:off x="0" y="0"/>
          <a:ext cx="0" cy="0"/>
          <a:chOff x="0" y="0"/>
          <a:chExt cx="0" cy="0"/>
        </a:xfrm>
      </p:grpSpPr>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9"/>
        <p:cNvGrpSpPr/>
        <p:nvPr/>
      </p:nvGrpSpPr>
      <p:grpSpPr>
        <a:xfrm>
          <a:off x="0" y="0"/>
          <a:ext cx="0" cy="0"/>
          <a:chOff x="0" y="0"/>
          <a:chExt cx="0" cy="0"/>
        </a:xfrm>
      </p:grpSpPr>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3"/>
        <p:cNvGrpSpPr/>
        <p:nvPr/>
      </p:nvGrpSpPr>
      <p:grpSpPr>
        <a:xfrm>
          <a:off x="0" y="0"/>
          <a:ext cx="0" cy="0"/>
          <a:chOff x="0" y="0"/>
          <a:chExt cx="0" cy="0"/>
        </a:xfrm>
      </p:grpSpPr>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7"/>
        <p:cNvGrpSpPr/>
        <p:nvPr/>
      </p:nvGrpSpPr>
      <p:grpSpPr>
        <a:xfrm>
          <a:off x="0" y="0"/>
          <a:ext cx="0" cy="0"/>
          <a:chOff x="0" y="0"/>
          <a:chExt cx="0" cy="0"/>
        </a:xfrm>
      </p:grpSpPr>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1"/>
        <p:cNvGrpSpPr/>
        <p:nvPr/>
      </p:nvGrpSpPr>
      <p:grpSpPr>
        <a:xfrm>
          <a:off x="0" y="0"/>
          <a:ext cx="0" cy="0"/>
          <a:chOff x="0" y="0"/>
          <a:chExt cx="0" cy="0"/>
        </a:xfrm>
      </p:grpSpPr>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5"/>
        <p:cNvGrpSpPr/>
        <p:nvPr/>
      </p:nvGrpSpPr>
      <p:grpSpPr>
        <a:xfrm>
          <a:off x="0" y="0"/>
          <a:ext cx="0" cy="0"/>
          <a:chOff x="0" y="0"/>
          <a:chExt cx="0" cy="0"/>
        </a:xfrm>
      </p:grpSpPr>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9"/>
        <p:cNvGrpSpPr/>
        <p:nvPr/>
      </p:nvGrpSpPr>
      <p:grpSpPr>
        <a:xfrm>
          <a:off x="0" y="0"/>
          <a:ext cx="0" cy="0"/>
          <a:chOff x="0" y="0"/>
          <a:chExt cx="0" cy="0"/>
        </a:xfrm>
      </p:grpSpPr>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3"/>
        <p:cNvGrpSpPr/>
        <p:nvPr/>
      </p:nvGrpSpPr>
      <p:grpSpPr>
        <a:xfrm>
          <a:off x="0" y="0"/>
          <a:ext cx="0" cy="0"/>
          <a:chOff x="0" y="0"/>
          <a:chExt cx="0" cy="0"/>
        </a:xfrm>
      </p:grpSpPr>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7"/>
        <p:cNvGrpSpPr/>
        <p:nvPr/>
      </p:nvGrpSpPr>
      <p:grpSpPr>
        <a:xfrm>
          <a:off x="0" y="0"/>
          <a:ext cx="0" cy="0"/>
          <a:chOff x="0" y="0"/>
          <a:chExt cx="0" cy="0"/>
        </a:xfrm>
      </p:grpSpPr>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1"/>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6"/>
        <p:cNvGrpSpPr/>
        <p:nvPr/>
      </p:nvGrpSpPr>
      <p:grpSpPr>
        <a:xfrm>
          <a:off x="0" y="0"/>
          <a:ext cx="0" cy="0"/>
          <a:chOff x="0" y="0"/>
          <a:chExt cx="0" cy="0"/>
        </a:xfrm>
      </p:grpSpPr>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5"/>
        <p:cNvGrpSpPr/>
        <p:nvPr/>
      </p:nvGrpSpPr>
      <p:grpSpPr>
        <a:xfrm>
          <a:off x="0" y="0"/>
          <a:ext cx="0" cy="0"/>
          <a:chOff x="0" y="0"/>
          <a:chExt cx="0" cy="0"/>
        </a:xfrm>
      </p:grpSpPr>
      <p:pic>
        <p:nvPicPr>
          <p:cNvPr id="616" name="Google Shape;616;p154"/>
          <p:cNvPicPr preferRelativeResize="0"/>
          <p:nvPr/>
        </p:nvPicPr>
        <p:blipFill rotWithShape="1">
          <a:blip r:embed="rId4">
            <a:alphaModFix/>
          </a:blip>
          <a:srcRect/>
          <a:stretch/>
        </p:blipFill>
        <p:spPr>
          <a:xfrm>
            <a:off x="7888413" y="374173"/>
            <a:ext cx="851079" cy="85257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0"/>
        <p:cNvGrpSpPr/>
        <p:nvPr/>
      </p:nvGrpSpPr>
      <p:grpSpPr>
        <a:xfrm>
          <a:off x="0" y="0"/>
          <a:ext cx="0" cy="0"/>
          <a:chOff x="0" y="0"/>
          <a:chExt cx="0" cy="0"/>
        </a:xfrm>
      </p:grpSpPr>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4"/>
        <p:cNvGrpSpPr/>
        <p:nvPr/>
      </p:nvGrpSpPr>
      <p:grpSpPr>
        <a:xfrm>
          <a:off x="0" y="0"/>
          <a:ext cx="0" cy="0"/>
          <a:chOff x="0" y="0"/>
          <a:chExt cx="0" cy="0"/>
        </a:xfrm>
      </p:grpSpPr>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8"/>
        <p:cNvGrpSpPr/>
        <p:nvPr/>
      </p:nvGrpSpPr>
      <p:grpSpPr>
        <a:xfrm>
          <a:off x="0" y="0"/>
          <a:ext cx="0" cy="0"/>
          <a:chOff x="0" y="0"/>
          <a:chExt cx="0" cy="0"/>
        </a:xfrm>
      </p:grpSpPr>
      <p:pic>
        <p:nvPicPr>
          <p:cNvPr id="629" name="Google Shape;629;p157"/>
          <p:cNvPicPr preferRelativeResize="0"/>
          <p:nvPr/>
        </p:nvPicPr>
        <p:blipFill rotWithShape="1">
          <a:blip r:embed="rId4">
            <a:alphaModFix/>
          </a:blip>
          <a:srcRect/>
          <a:stretch/>
        </p:blipFill>
        <p:spPr>
          <a:xfrm>
            <a:off x="7827175" y="262125"/>
            <a:ext cx="904693" cy="906284"/>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3"/>
        <p:cNvGrpSpPr/>
        <p:nvPr/>
      </p:nvGrpSpPr>
      <p:grpSpPr>
        <a:xfrm>
          <a:off x="0" y="0"/>
          <a:ext cx="0" cy="0"/>
          <a:chOff x="0" y="0"/>
          <a:chExt cx="0" cy="0"/>
        </a:xfrm>
      </p:grpSpPr>
      <p:pic>
        <p:nvPicPr>
          <p:cNvPr id="634" name="Google Shape;634;p158"/>
          <p:cNvPicPr preferRelativeResize="0"/>
          <p:nvPr/>
        </p:nvPicPr>
        <p:blipFill rotWithShape="1">
          <a:blip r:embed="rId4">
            <a:alphaModFix/>
          </a:blip>
          <a:srcRect/>
          <a:stretch/>
        </p:blipFill>
        <p:spPr>
          <a:xfrm>
            <a:off x="7923132" y="293077"/>
            <a:ext cx="904692" cy="90627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8"/>
        <p:cNvGrpSpPr/>
        <p:nvPr/>
      </p:nvGrpSpPr>
      <p:grpSpPr>
        <a:xfrm>
          <a:off x="0" y="0"/>
          <a:ext cx="0" cy="0"/>
          <a:chOff x="0" y="0"/>
          <a:chExt cx="0" cy="0"/>
        </a:xfrm>
      </p:grpSpPr>
      <p:pic>
        <p:nvPicPr>
          <p:cNvPr id="639" name="Google Shape;639;p159"/>
          <p:cNvPicPr preferRelativeResize="0"/>
          <p:nvPr/>
        </p:nvPicPr>
        <p:blipFill rotWithShape="1">
          <a:blip r:embed="rId4">
            <a:alphaModFix/>
          </a:blip>
          <a:srcRect/>
          <a:stretch/>
        </p:blipFill>
        <p:spPr>
          <a:xfrm>
            <a:off x="7950786" y="310215"/>
            <a:ext cx="904689" cy="906269"/>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3"/>
        <p:cNvGrpSpPr/>
        <p:nvPr/>
      </p:nvGrpSpPr>
      <p:grpSpPr>
        <a:xfrm>
          <a:off x="0" y="0"/>
          <a:ext cx="0" cy="0"/>
          <a:chOff x="0" y="0"/>
          <a:chExt cx="0" cy="0"/>
        </a:xfrm>
      </p:grpSpPr>
      <p:pic>
        <p:nvPicPr>
          <p:cNvPr id="644" name="Google Shape;644;p160"/>
          <p:cNvPicPr preferRelativeResize="0"/>
          <p:nvPr/>
        </p:nvPicPr>
        <p:blipFill rotWithShape="1">
          <a:blip r:embed="rId4">
            <a:alphaModFix/>
          </a:blip>
          <a:srcRect/>
          <a:stretch/>
        </p:blipFill>
        <p:spPr>
          <a:xfrm>
            <a:off x="7923131" y="258219"/>
            <a:ext cx="904692" cy="90627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8"/>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0"/>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4"/>
        <p:cNvGrpSpPr/>
        <p:nvPr/>
      </p:nvGrpSpPr>
      <p:grpSpPr>
        <a:xfrm>
          <a:off x="0" y="0"/>
          <a:ext cx="0" cy="0"/>
          <a:chOff x="0" y="0"/>
          <a:chExt cx="0" cy="0"/>
        </a:xfrm>
      </p:grpSpPr>
      <p:pic>
        <p:nvPicPr>
          <p:cNvPr id="365" name="Google Shape;365;p101"/>
          <p:cNvPicPr preferRelativeResize="0"/>
          <p:nvPr/>
        </p:nvPicPr>
        <p:blipFill rotWithShape="1">
          <a:blip r:embed="rId4">
            <a:alphaModFix/>
          </a:blip>
          <a:srcRect/>
          <a:stretch/>
        </p:blipFill>
        <p:spPr>
          <a:xfrm>
            <a:off x="7744801" y="438725"/>
            <a:ext cx="952949" cy="95459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9"/>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odSpace Year 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GodSpace Year 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1423</Words>
  <Application>Microsoft Office PowerPoint</Application>
  <PresentationFormat>On-screen Show (16:9)</PresentationFormat>
  <Paragraphs>72</Paragraphs>
  <Slides>67</Slides>
  <Notes>67</Notes>
  <HiddenSlides>0</HiddenSlides>
  <MMClips>0</MMClips>
  <ScaleCrop>false</ScaleCrop>
  <HeadingPairs>
    <vt:vector size="6" baseType="variant">
      <vt:variant>
        <vt:lpstr>Fonts Used</vt:lpstr>
      </vt:variant>
      <vt:variant>
        <vt:i4>4</vt:i4>
      </vt:variant>
      <vt:variant>
        <vt:lpstr>Theme</vt:lpstr>
      </vt:variant>
      <vt:variant>
        <vt:i4>9</vt:i4>
      </vt:variant>
      <vt:variant>
        <vt:lpstr>Slide Titles</vt:lpstr>
      </vt:variant>
      <vt:variant>
        <vt:i4>67</vt:i4>
      </vt:variant>
    </vt:vector>
  </HeadingPairs>
  <TitlesOfParts>
    <vt:vector size="80" baseType="lpstr">
      <vt:lpstr>Roboto</vt:lpstr>
      <vt:lpstr>Helvetica Neue</vt:lpstr>
      <vt:lpstr>Arial</vt:lpstr>
      <vt:lpstr>Calibri</vt:lpstr>
      <vt:lpstr>Simple Light</vt:lpstr>
      <vt:lpstr>GodSpace Year 1</vt:lpstr>
      <vt:lpstr>Office Theme</vt:lpstr>
      <vt:lpstr>Simple Light</vt:lpstr>
      <vt:lpstr>3_Simple Light</vt:lpstr>
      <vt:lpstr>4_Simple Light</vt:lpstr>
      <vt:lpstr>Simple Light</vt:lpstr>
      <vt:lpstr>1_GodSpace Year 1</vt:lpstr>
      <vt:lpstr>2_Simple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Jenny Hanslow</cp:lastModifiedBy>
  <cp:revision>1</cp:revision>
  <dcterms:modified xsi:type="dcterms:W3CDTF">2024-11-22T20:42:55Z</dcterms:modified>
</cp:coreProperties>
</file>