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66" r:id="rId4"/>
    <p:sldMasterId id="2147483767" r:id="rId5"/>
    <p:sldMasterId id="2147483768" r:id="rId6"/>
    <p:sldMasterId id="2147483769" r:id="rId7"/>
    <p:sldMasterId id="2147483770" r:id="rId8"/>
    <p:sldMasterId id="2147483771" r:id="rId9"/>
    <p:sldMasterId id="2147483772" r:id="rId10"/>
    <p:sldMasterId id="2147483773" r:id="rId11"/>
    <p:sldMasterId id="2147483774" r:id="rId12"/>
    <p:sldMasterId id="2147483775" r:id="rId13"/>
    <p:sldMasterId id="2147483776" r:id="rId14"/>
    <p:sldMasterId id="2147483777" r:id="rId15"/>
  </p:sldMasterIdLst>
  <p:notesMasterIdLst>
    <p:notesMasterId r:id="rId16"/>
  </p:notes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 id="313" r:id="rId74"/>
    <p:sldId id="314" r:id="rId75"/>
    <p:sldId id="315" r:id="rId76"/>
    <p:sldId id="316" r:id="rId77"/>
    <p:sldId id="317" r:id="rId78"/>
    <p:sldId id="318" r:id="rId79"/>
    <p:sldId id="319" r:id="rId80"/>
    <p:sldId id="320" r:id="rId81"/>
    <p:sldId id="321" r:id="rId82"/>
    <p:sldId id="322" r:id="rId83"/>
    <p:sldId id="323" r:id="rId84"/>
    <p:sldId id="324" r:id="rId85"/>
    <p:sldId id="325" r:id="rId86"/>
    <p:sldId id="326" r:id="rId87"/>
    <p:sldId id="327" r:id="rId88"/>
    <p:sldId id="328" r:id="rId89"/>
    <p:sldId id="329" r:id="rId90"/>
    <p:sldId id="330" r:id="rId91"/>
  </p:sldIdLst>
  <p:sldSz cy="5143500" cx="9144000"/>
  <p:notesSz cx="6858000" cy="9144000"/>
  <p:embeddedFontLst>
    <p:embeddedFont>
      <p:font typeface="Helvetica Neue"/>
      <p:regular r:id="rId92"/>
      <p:bold r:id="rId93"/>
      <p:italic r:id="rId94"/>
      <p:boldItalic r:id="rId9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4.xml"/><Relationship Id="rId84" Type="http://schemas.openxmlformats.org/officeDocument/2006/relationships/slide" Target="slides/slide68.xml"/><Relationship Id="rId83" Type="http://schemas.openxmlformats.org/officeDocument/2006/relationships/slide" Target="slides/slide67.xml"/><Relationship Id="rId42" Type="http://schemas.openxmlformats.org/officeDocument/2006/relationships/slide" Target="slides/slide26.xml"/><Relationship Id="rId86" Type="http://schemas.openxmlformats.org/officeDocument/2006/relationships/slide" Target="slides/slide70.xml"/><Relationship Id="rId41" Type="http://schemas.openxmlformats.org/officeDocument/2006/relationships/slide" Target="slides/slide25.xml"/><Relationship Id="rId85" Type="http://schemas.openxmlformats.org/officeDocument/2006/relationships/slide" Target="slides/slide69.xml"/><Relationship Id="rId44" Type="http://schemas.openxmlformats.org/officeDocument/2006/relationships/slide" Target="slides/slide28.xml"/><Relationship Id="rId88" Type="http://schemas.openxmlformats.org/officeDocument/2006/relationships/slide" Target="slides/slide72.xml"/><Relationship Id="rId43" Type="http://schemas.openxmlformats.org/officeDocument/2006/relationships/slide" Target="slides/slide27.xml"/><Relationship Id="rId87" Type="http://schemas.openxmlformats.org/officeDocument/2006/relationships/slide" Target="slides/slide71.xml"/><Relationship Id="rId46" Type="http://schemas.openxmlformats.org/officeDocument/2006/relationships/slide" Target="slides/slide30.xml"/><Relationship Id="rId45" Type="http://schemas.openxmlformats.org/officeDocument/2006/relationships/slide" Target="slides/slide29.xml"/><Relationship Id="rId89" Type="http://schemas.openxmlformats.org/officeDocument/2006/relationships/slide" Target="slides/slide73.xml"/><Relationship Id="rId80" Type="http://schemas.openxmlformats.org/officeDocument/2006/relationships/slide" Target="slides/slide64.xml"/><Relationship Id="rId82" Type="http://schemas.openxmlformats.org/officeDocument/2006/relationships/slide" Target="slides/slide66.xml"/><Relationship Id="rId81" Type="http://schemas.openxmlformats.org/officeDocument/2006/relationships/slide" Target="slides/slide6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2.xml"/><Relationship Id="rId47" Type="http://schemas.openxmlformats.org/officeDocument/2006/relationships/slide" Target="slides/slide31.xml"/><Relationship Id="rId49" Type="http://schemas.openxmlformats.org/officeDocument/2006/relationships/slide" Target="slides/slide33.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57.xml"/><Relationship Id="rId72" Type="http://schemas.openxmlformats.org/officeDocument/2006/relationships/slide" Target="slides/slide56.xml"/><Relationship Id="rId31" Type="http://schemas.openxmlformats.org/officeDocument/2006/relationships/slide" Target="slides/slide15.xml"/><Relationship Id="rId75" Type="http://schemas.openxmlformats.org/officeDocument/2006/relationships/slide" Target="slides/slide59.xml"/><Relationship Id="rId30" Type="http://schemas.openxmlformats.org/officeDocument/2006/relationships/slide" Target="slides/slide14.xml"/><Relationship Id="rId74" Type="http://schemas.openxmlformats.org/officeDocument/2006/relationships/slide" Target="slides/slide58.xml"/><Relationship Id="rId33" Type="http://schemas.openxmlformats.org/officeDocument/2006/relationships/slide" Target="slides/slide17.xml"/><Relationship Id="rId77" Type="http://schemas.openxmlformats.org/officeDocument/2006/relationships/slide" Target="slides/slide61.xml"/><Relationship Id="rId32" Type="http://schemas.openxmlformats.org/officeDocument/2006/relationships/slide" Target="slides/slide16.xml"/><Relationship Id="rId76" Type="http://schemas.openxmlformats.org/officeDocument/2006/relationships/slide" Target="slides/slide60.xml"/><Relationship Id="rId35" Type="http://schemas.openxmlformats.org/officeDocument/2006/relationships/slide" Target="slides/slide19.xml"/><Relationship Id="rId79" Type="http://schemas.openxmlformats.org/officeDocument/2006/relationships/slide" Target="slides/slide63.xml"/><Relationship Id="rId34" Type="http://schemas.openxmlformats.org/officeDocument/2006/relationships/slide" Target="slides/slide18.xml"/><Relationship Id="rId78" Type="http://schemas.openxmlformats.org/officeDocument/2006/relationships/slide" Target="slides/slide62.xml"/><Relationship Id="rId71" Type="http://schemas.openxmlformats.org/officeDocument/2006/relationships/slide" Target="slides/slide55.xml"/><Relationship Id="rId70" Type="http://schemas.openxmlformats.org/officeDocument/2006/relationships/slide" Target="slides/slide54.xml"/><Relationship Id="rId37" Type="http://schemas.openxmlformats.org/officeDocument/2006/relationships/slide" Target="slides/slide21.xml"/><Relationship Id="rId36" Type="http://schemas.openxmlformats.org/officeDocument/2006/relationships/slide" Target="slides/slide20.xml"/><Relationship Id="rId39" Type="http://schemas.openxmlformats.org/officeDocument/2006/relationships/slide" Target="slides/slide23.xml"/><Relationship Id="rId38" Type="http://schemas.openxmlformats.org/officeDocument/2006/relationships/slide" Target="slides/slide22.xml"/><Relationship Id="rId62" Type="http://schemas.openxmlformats.org/officeDocument/2006/relationships/slide" Target="slides/slide46.xml"/><Relationship Id="rId61" Type="http://schemas.openxmlformats.org/officeDocument/2006/relationships/slide" Target="slides/slide45.xml"/><Relationship Id="rId20" Type="http://schemas.openxmlformats.org/officeDocument/2006/relationships/slide" Target="slides/slide4.xml"/><Relationship Id="rId64" Type="http://schemas.openxmlformats.org/officeDocument/2006/relationships/slide" Target="slides/slide48.xml"/><Relationship Id="rId63" Type="http://schemas.openxmlformats.org/officeDocument/2006/relationships/slide" Target="slides/slide47.xml"/><Relationship Id="rId22" Type="http://schemas.openxmlformats.org/officeDocument/2006/relationships/slide" Target="slides/slide6.xml"/><Relationship Id="rId66" Type="http://schemas.openxmlformats.org/officeDocument/2006/relationships/slide" Target="slides/slide50.xml"/><Relationship Id="rId21" Type="http://schemas.openxmlformats.org/officeDocument/2006/relationships/slide" Target="slides/slide5.xml"/><Relationship Id="rId65" Type="http://schemas.openxmlformats.org/officeDocument/2006/relationships/slide" Target="slides/slide49.xml"/><Relationship Id="rId24" Type="http://schemas.openxmlformats.org/officeDocument/2006/relationships/slide" Target="slides/slide8.xml"/><Relationship Id="rId68" Type="http://schemas.openxmlformats.org/officeDocument/2006/relationships/slide" Target="slides/slide52.xml"/><Relationship Id="rId23" Type="http://schemas.openxmlformats.org/officeDocument/2006/relationships/slide" Target="slides/slide7.xml"/><Relationship Id="rId67" Type="http://schemas.openxmlformats.org/officeDocument/2006/relationships/slide" Target="slides/slide51.xml"/><Relationship Id="rId60" Type="http://schemas.openxmlformats.org/officeDocument/2006/relationships/slide" Target="slides/slide44.xml"/><Relationship Id="rId26" Type="http://schemas.openxmlformats.org/officeDocument/2006/relationships/slide" Target="slides/slide10.xml"/><Relationship Id="rId25" Type="http://schemas.openxmlformats.org/officeDocument/2006/relationships/slide" Target="slides/slide9.xml"/><Relationship Id="rId69" Type="http://schemas.openxmlformats.org/officeDocument/2006/relationships/slide" Target="slides/slide53.xml"/><Relationship Id="rId28" Type="http://schemas.openxmlformats.org/officeDocument/2006/relationships/slide" Target="slides/slide12.xml"/><Relationship Id="rId27" Type="http://schemas.openxmlformats.org/officeDocument/2006/relationships/slide" Target="slides/slide11.xml"/><Relationship Id="rId29" Type="http://schemas.openxmlformats.org/officeDocument/2006/relationships/slide" Target="slides/slide13.xml"/><Relationship Id="rId51" Type="http://schemas.openxmlformats.org/officeDocument/2006/relationships/slide" Target="slides/slide35.xml"/><Relationship Id="rId95" Type="http://schemas.openxmlformats.org/officeDocument/2006/relationships/font" Target="fonts/HelveticaNeue-boldItalic.fntdata"/><Relationship Id="rId50" Type="http://schemas.openxmlformats.org/officeDocument/2006/relationships/slide" Target="slides/slide34.xml"/><Relationship Id="rId94" Type="http://schemas.openxmlformats.org/officeDocument/2006/relationships/font" Target="fonts/HelveticaNeue-italic.fntdata"/><Relationship Id="rId53" Type="http://schemas.openxmlformats.org/officeDocument/2006/relationships/slide" Target="slides/slide37.xml"/><Relationship Id="rId52" Type="http://schemas.openxmlformats.org/officeDocument/2006/relationships/slide" Target="slides/slide36.xml"/><Relationship Id="rId11" Type="http://schemas.openxmlformats.org/officeDocument/2006/relationships/slideMaster" Target="slideMasters/slideMaster8.xml"/><Relationship Id="rId55" Type="http://schemas.openxmlformats.org/officeDocument/2006/relationships/slide" Target="slides/slide39.xml"/><Relationship Id="rId10" Type="http://schemas.openxmlformats.org/officeDocument/2006/relationships/slideMaster" Target="slideMasters/slideMaster7.xml"/><Relationship Id="rId54" Type="http://schemas.openxmlformats.org/officeDocument/2006/relationships/slide" Target="slides/slide38.xml"/><Relationship Id="rId13" Type="http://schemas.openxmlformats.org/officeDocument/2006/relationships/slideMaster" Target="slideMasters/slideMaster10.xml"/><Relationship Id="rId57" Type="http://schemas.openxmlformats.org/officeDocument/2006/relationships/slide" Target="slides/slide41.xml"/><Relationship Id="rId12" Type="http://schemas.openxmlformats.org/officeDocument/2006/relationships/slideMaster" Target="slideMasters/slideMaster9.xml"/><Relationship Id="rId56" Type="http://schemas.openxmlformats.org/officeDocument/2006/relationships/slide" Target="slides/slide40.xml"/><Relationship Id="rId91" Type="http://schemas.openxmlformats.org/officeDocument/2006/relationships/slide" Target="slides/slide75.xml"/><Relationship Id="rId90" Type="http://schemas.openxmlformats.org/officeDocument/2006/relationships/slide" Target="slides/slide74.xml"/><Relationship Id="rId93" Type="http://schemas.openxmlformats.org/officeDocument/2006/relationships/font" Target="fonts/HelveticaNeue-bold.fntdata"/><Relationship Id="rId92" Type="http://schemas.openxmlformats.org/officeDocument/2006/relationships/font" Target="fonts/HelveticaNeue-regular.fntdata"/><Relationship Id="rId15" Type="http://schemas.openxmlformats.org/officeDocument/2006/relationships/slideMaster" Target="slideMasters/slideMaster12.xml"/><Relationship Id="rId59" Type="http://schemas.openxmlformats.org/officeDocument/2006/relationships/slide" Target="slides/slide43.xml"/><Relationship Id="rId14" Type="http://schemas.openxmlformats.org/officeDocument/2006/relationships/slideMaster" Target="slideMasters/slideMaster11.xml"/><Relationship Id="rId58" Type="http://schemas.openxmlformats.org/officeDocument/2006/relationships/slide" Target="slides/slide42.xml"/><Relationship Id="rId17" Type="http://schemas.openxmlformats.org/officeDocument/2006/relationships/slide" Target="slides/slide1.xml"/><Relationship Id="rId16" Type="http://schemas.openxmlformats.org/officeDocument/2006/relationships/notesMaster" Target="notesMasters/notesMaster1.xml"/><Relationship Id="rId19" Type="http://schemas.openxmlformats.org/officeDocument/2006/relationships/slide" Target="slides/slide3.xml"/><Relationship Id="rId1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mumusic.com/products/god-speaks"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13f0a0ae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313f0a0ae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13f0a0aef6_2_2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0" name="Google Shape;640;g313f0a0aef6_2_2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GB" sz="1400">
                <a:solidFill>
                  <a:schemeClr val="dk1"/>
                </a:solidFill>
              </a:rPr>
              <a:t>Say: </a:t>
            </a:r>
            <a:r>
              <a:rPr lang="en-GB" sz="1400">
                <a:solidFill>
                  <a:schemeClr val="dk1"/>
                </a:solidFill>
              </a:rPr>
              <a:t>There are books about rabbits.</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13f0a0aef6_2_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4400"/>
              <a:buFont typeface="Calibri"/>
              <a:buNone/>
            </a:pPr>
            <a:r>
              <a:rPr b="1" lang="en-GB" sz="1400">
                <a:solidFill>
                  <a:schemeClr val="dk1"/>
                </a:solidFill>
              </a:rPr>
              <a:t>Say: </a:t>
            </a:r>
            <a:r>
              <a:rPr lang="en-GB" sz="1400">
                <a:solidFill>
                  <a:schemeClr val="dk1"/>
                </a:solidFill>
              </a:rPr>
              <a:t>Books about superheroes.</a:t>
            </a:r>
            <a:endParaRPr sz="1400"/>
          </a:p>
        </p:txBody>
      </p:sp>
      <p:sp>
        <p:nvSpPr>
          <p:cNvPr id="644" name="Google Shape;644;g313f0a0aef6_2_2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13f0a0aef6_2_2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8" name="Google Shape;648;g313f0a0aef6_2_2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400"/>
              <a:t>Say:</a:t>
            </a:r>
            <a:r>
              <a:rPr lang="en-GB" sz="1400"/>
              <a:t> Books about space.</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13f0a0aef6_2_2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2" name="Google Shape;652;g313f0a0aef6_2_2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500"/>
              <a:t>Say:</a:t>
            </a:r>
            <a:r>
              <a:rPr lang="en-GB" sz="1500"/>
              <a:t> Books about sloths.</a:t>
            </a:r>
            <a:endParaRPr sz="15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13f0a0aef6_2_2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6" name="Google Shape;656;g313f0a0aef6_2_2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400"/>
              <a:t>Say: </a:t>
            </a:r>
            <a:r>
              <a:rPr lang="en-GB" sz="1400"/>
              <a:t>There are even books about ice cream!</a:t>
            </a: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313f0a0aef6_2_2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0" name="Google Shape;660;g313f0a0aef6_2_2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400"/>
              <a:t>Ask:</a:t>
            </a:r>
            <a:r>
              <a:rPr lang="en-GB" sz="1400"/>
              <a:t> Do you like books? Do you have a favourite book?</a:t>
            </a: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13f0a0aef6_2_2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4" name="Google Shape;664;g313f0a0aef6_2_2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400">
                <a:solidFill>
                  <a:schemeClr val="dk1"/>
                </a:solidFill>
              </a:rPr>
              <a:t>Say:</a:t>
            </a:r>
            <a:r>
              <a:rPr lang="en-GB" sz="1400">
                <a:solidFill>
                  <a:schemeClr val="dk1"/>
                </a:solidFill>
              </a:rPr>
              <a:t> We can discover so many things by reading books or having someone read books to us. </a:t>
            </a:r>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313f0a0aef6_2_2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2800"/>
              <a:buFont typeface="Arial"/>
              <a:buNone/>
            </a:pPr>
            <a:r>
              <a:rPr b="1" lang="en-GB" sz="1400">
                <a:solidFill>
                  <a:schemeClr val="dk1"/>
                </a:solidFill>
              </a:rPr>
              <a:t>Ask: </a:t>
            </a:r>
            <a:r>
              <a:rPr lang="en-GB" sz="1400">
                <a:solidFill>
                  <a:schemeClr val="dk1"/>
                </a:solidFill>
              </a:rPr>
              <a:t>But what about God? I wonder how we can discover all about God? Is there a book about God?</a:t>
            </a:r>
            <a:endParaRPr sz="1400">
              <a:solidFill>
                <a:schemeClr val="dk1"/>
              </a:solidFill>
            </a:endParaRPr>
          </a:p>
          <a:p>
            <a:pPr indent="0" lvl="0" marL="0" rtl="0" algn="l">
              <a:lnSpc>
                <a:spcPct val="100000"/>
              </a:lnSpc>
              <a:spcBef>
                <a:spcPts val="0"/>
              </a:spcBef>
              <a:spcAft>
                <a:spcPts val="0"/>
              </a:spcAft>
              <a:buSzPts val="1100"/>
              <a:buNone/>
            </a:pPr>
            <a:r>
              <a:t/>
            </a:r>
            <a:endParaRPr/>
          </a:p>
        </p:txBody>
      </p:sp>
      <p:sp>
        <p:nvSpPr>
          <p:cNvPr id="668" name="Google Shape;668;g313f0a0aef6_2_2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13f0a0aef6_2_2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2800"/>
              <a:buFont typeface="Arial"/>
              <a:buNone/>
            </a:pPr>
            <a:r>
              <a:rPr b="1" lang="en-GB" sz="1400">
                <a:solidFill>
                  <a:schemeClr val="dk1"/>
                </a:solidFill>
              </a:rPr>
              <a:t>Say:</a:t>
            </a:r>
            <a:r>
              <a:rPr lang="en-GB" sz="1400">
                <a:solidFill>
                  <a:schemeClr val="dk1"/>
                </a:solidFill>
              </a:rPr>
              <a:t> There’s a book that’s all about God! It’s called the Bible. </a:t>
            </a:r>
            <a:endParaRPr sz="1400"/>
          </a:p>
        </p:txBody>
      </p:sp>
      <p:sp>
        <p:nvSpPr>
          <p:cNvPr id="672" name="Google Shape;672;g313f0a0aef6_2_2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313f0a0aef6_2_2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2800"/>
              <a:buFont typeface="Arial"/>
              <a:buNone/>
            </a:pPr>
            <a:r>
              <a:rPr b="1" lang="en-GB" sz="1400">
                <a:solidFill>
                  <a:schemeClr val="dk1"/>
                </a:solidFill>
              </a:rPr>
              <a:t>Say:</a:t>
            </a:r>
            <a:r>
              <a:rPr lang="en-GB" sz="1400">
                <a:solidFill>
                  <a:schemeClr val="dk1"/>
                </a:solidFill>
              </a:rPr>
              <a:t> God has given us the Bible, because God wants us to know him. He wants us to discover all about him. </a:t>
            </a:r>
            <a:endParaRPr sz="1400">
              <a:solidFill>
                <a:schemeClr val="dk1"/>
              </a:solidFill>
            </a:endParaRPr>
          </a:p>
          <a:p>
            <a:pPr indent="0" lvl="0" marL="0" rtl="0" algn="l">
              <a:lnSpc>
                <a:spcPct val="100000"/>
              </a:lnSpc>
              <a:spcBef>
                <a:spcPts val="0"/>
              </a:spcBef>
              <a:spcAft>
                <a:spcPts val="0"/>
              </a:spcAft>
              <a:buSzPts val="1100"/>
              <a:buNone/>
            </a:pPr>
            <a:r>
              <a:t/>
            </a:r>
            <a:endParaRPr/>
          </a:p>
        </p:txBody>
      </p:sp>
      <p:sp>
        <p:nvSpPr>
          <p:cNvPr id="676" name="Google Shape;676;g313f0a0aef6_2_2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13f0a0aef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313f0a0aef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13f0a0aef6_2_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800"/>
              <a:buFont typeface="Arial"/>
              <a:buNone/>
            </a:pPr>
            <a:r>
              <a:rPr b="1" lang="en-GB" sz="1400">
                <a:solidFill>
                  <a:schemeClr val="dk1"/>
                </a:solidFill>
              </a:rPr>
              <a:t>Say:</a:t>
            </a:r>
            <a:r>
              <a:rPr lang="en-GB" sz="1400">
                <a:solidFill>
                  <a:schemeClr val="dk1"/>
                </a:solidFill>
              </a:rPr>
              <a:t> The Bible is full of true stories about people who met God. They discovered something about who God is, and it made a big difference to their lives. </a:t>
            </a:r>
            <a:endParaRPr sz="1400">
              <a:solidFill>
                <a:schemeClr val="dk1"/>
              </a:solidFill>
            </a:endParaRPr>
          </a:p>
          <a:p>
            <a:pPr indent="0" lvl="0" marL="0" rtl="0" algn="l">
              <a:lnSpc>
                <a:spcPct val="100000"/>
              </a:lnSpc>
              <a:spcBef>
                <a:spcPts val="0"/>
              </a:spcBef>
              <a:spcAft>
                <a:spcPts val="0"/>
              </a:spcAft>
              <a:buSzPts val="1100"/>
              <a:buNone/>
            </a:pPr>
            <a:r>
              <a:t/>
            </a:r>
            <a:endParaRPr/>
          </a:p>
        </p:txBody>
      </p:sp>
      <p:sp>
        <p:nvSpPr>
          <p:cNvPr id="680" name="Google Shape;680;g313f0a0aef6_2_2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13f0a0aef6_2_2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5" name="Google Shape;685;g313f0a0aef6_2_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GB" sz="1400">
                <a:solidFill>
                  <a:schemeClr val="dk1"/>
                </a:solidFill>
              </a:rPr>
              <a:t>Say:</a:t>
            </a:r>
            <a:r>
              <a:rPr lang="en-GB" sz="1400">
                <a:solidFill>
                  <a:schemeClr val="dk1"/>
                </a:solidFill>
              </a:rPr>
              <a:t> The Bible is also about one really special person. His name is Jesus. God sent Jesus into the world to make everything good and right. We’re going to hear stories about some of the things that Jesus did and said, and this will help us to discover God even more. </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313f0a0aef6_2_2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2800"/>
              <a:buFont typeface="Arial"/>
              <a:buNone/>
            </a:pPr>
            <a:r>
              <a:rPr b="1" lang="en-GB" sz="1400">
                <a:solidFill>
                  <a:schemeClr val="dk1"/>
                </a:solidFill>
              </a:rPr>
              <a:t>Say:</a:t>
            </a:r>
            <a:r>
              <a:rPr lang="en-GB" sz="1400">
                <a:solidFill>
                  <a:schemeClr val="dk1"/>
                </a:solidFill>
              </a:rPr>
              <a:t> This year, we’re going to be Explorers. We’re going to explore the stories in the Bible together, so that we can discover all about God for ourselves!</a:t>
            </a:r>
            <a:endParaRPr sz="1400">
              <a:solidFill>
                <a:schemeClr val="dk1"/>
              </a:solidFill>
            </a:endParaRPr>
          </a:p>
          <a:p>
            <a:pPr indent="0" lvl="0" marL="0" rtl="0" algn="l">
              <a:lnSpc>
                <a:spcPct val="100000"/>
              </a:lnSpc>
              <a:spcBef>
                <a:spcPts val="0"/>
              </a:spcBef>
              <a:spcAft>
                <a:spcPts val="0"/>
              </a:spcAft>
              <a:buSzPts val="1100"/>
              <a:buNone/>
            </a:pPr>
            <a:r>
              <a:t/>
            </a:r>
            <a:endParaRPr/>
          </a:p>
        </p:txBody>
      </p:sp>
      <p:sp>
        <p:nvSpPr>
          <p:cNvPr id="690" name="Google Shape;690;g313f0a0aef6_2_2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313f0a0aef6_2_2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5" name="Google Shape;695;g313f0a0aef6_2_2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SzPts val="1100"/>
              <a:buNone/>
            </a:pPr>
            <a:r>
              <a:rPr b="1" lang="en-GB" sz="1000"/>
              <a:t>Note:</a:t>
            </a:r>
            <a:r>
              <a:rPr lang="en-GB" sz="1000"/>
              <a:t> The final two slides in this activity relate to the student’s age group. There is a slide for Adventurers and a slide for Multi-age groups. You may wish to delete the slide that is not relevant to your group. </a:t>
            </a:r>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13f0a0aef6_2_3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400"/>
              <a:t>Ask:</a:t>
            </a:r>
            <a:r>
              <a:rPr lang="en-GB" sz="1400"/>
              <a:t> Who are you?</a:t>
            </a:r>
            <a:endParaRPr sz="1400"/>
          </a:p>
        </p:txBody>
      </p:sp>
      <p:sp>
        <p:nvSpPr>
          <p:cNvPr id="701" name="Google Shape;701;g313f0a0aef6_2_3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313f0a0aef6_2_3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400"/>
              <a:t>Say:</a:t>
            </a:r>
            <a:r>
              <a:rPr lang="en-GB" sz="1400"/>
              <a:t> Are you brave?</a:t>
            </a:r>
            <a:endParaRPr sz="1400"/>
          </a:p>
        </p:txBody>
      </p:sp>
      <p:sp>
        <p:nvSpPr>
          <p:cNvPr id="705" name="Google Shape;705;g313f0a0aef6_2_3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313f0a0aef6_2_3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400"/>
              <a:t>Say: </a:t>
            </a:r>
            <a:r>
              <a:rPr lang="en-GB" sz="1400"/>
              <a:t>Are you sporty?</a:t>
            </a:r>
            <a:endParaRPr sz="1400"/>
          </a:p>
        </p:txBody>
      </p:sp>
      <p:sp>
        <p:nvSpPr>
          <p:cNvPr id="709" name="Google Shape;709;g313f0a0aef6_2_3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13f0a0aef6_2_3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400"/>
              <a:t>Say:</a:t>
            </a:r>
            <a:r>
              <a:rPr lang="en-GB" sz="1400"/>
              <a:t> Are you shy?</a:t>
            </a:r>
            <a:endParaRPr sz="1400"/>
          </a:p>
        </p:txBody>
      </p:sp>
      <p:sp>
        <p:nvSpPr>
          <p:cNvPr id="713" name="Google Shape;713;g313f0a0aef6_2_3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313f0a0aef6_2_3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400"/>
              <a:t>Say:</a:t>
            </a:r>
            <a:r>
              <a:rPr lang="en-GB" sz="1400"/>
              <a:t> Are you funny?</a:t>
            </a:r>
            <a:endParaRPr sz="1400"/>
          </a:p>
        </p:txBody>
      </p:sp>
      <p:sp>
        <p:nvSpPr>
          <p:cNvPr id="717" name="Google Shape;717;g313f0a0aef6_2_3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313f0a0aef6_2_3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400"/>
              <a:t>Say:</a:t>
            </a:r>
            <a:r>
              <a:rPr lang="en-GB" sz="1400"/>
              <a:t> Are you creative? Who are you? What are you like?</a:t>
            </a:r>
            <a:endParaRPr sz="1400"/>
          </a:p>
        </p:txBody>
      </p:sp>
      <p:sp>
        <p:nvSpPr>
          <p:cNvPr id="721" name="Google Shape;721;g313f0a0aef6_2_3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313f0a0aef6_2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0" name="Google Shape;600;g313f0a0aef6_2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1" lang="en-GB" sz="1400"/>
              <a:t>Our God is So Big</a:t>
            </a:r>
            <a:r>
              <a:rPr lang="en-GB" sz="1400"/>
              <a:t> arranged by Phil Davidson.</a:t>
            </a:r>
            <a:endParaRPr sz="18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313f0a0aef6_2_3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400"/>
              <a:t>Say:</a:t>
            </a:r>
            <a:r>
              <a:rPr lang="en-GB" sz="1400"/>
              <a:t> I could ask your mum.</a:t>
            </a:r>
            <a:endParaRPr sz="1400"/>
          </a:p>
        </p:txBody>
      </p:sp>
      <p:sp>
        <p:nvSpPr>
          <p:cNvPr id="725" name="Google Shape;725;g313f0a0aef6_2_3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313f0a0aef6_2_3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400"/>
              <a:t>Say:</a:t>
            </a:r>
            <a:r>
              <a:rPr lang="en-GB" sz="1400"/>
              <a:t> I could ask your friend.</a:t>
            </a:r>
            <a:endParaRPr sz="1400"/>
          </a:p>
        </p:txBody>
      </p:sp>
      <p:sp>
        <p:nvSpPr>
          <p:cNvPr id="729" name="Google Shape;729;g313f0a0aef6_2_3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13f0a0aef6_2_3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400"/>
              <a:t>Say:</a:t>
            </a:r>
            <a:r>
              <a:rPr lang="en-GB" sz="1400"/>
              <a:t> I could ask your teacher.</a:t>
            </a:r>
            <a:endParaRPr sz="1400"/>
          </a:p>
        </p:txBody>
      </p:sp>
      <p:sp>
        <p:nvSpPr>
          <p:cNvPr id="733" name="Google Shape;733;g313f0a0aef6_2_3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313f0a0aef6_2_3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400"/>
              <a:t>Say: </a:t>
            </a:r>
            <a:r>
              <a:rPr lang="en-GB" sz="1400"/>
              <a:t>But the best person to tell me about you… is you!</a:t>
            </a:r>
            <a:endParaRPr sz="1400"/>
          </a:p>
        </p:txBody>
      </p:sp>
      <p:sp>
        <p:nvSpPr>
          <p:cNvPr id="738" name="Google Shape;738;g313f0a0aef6_2_3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313f0a0aef6_2_3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2800"/>
              <a:buFont typeface="Arial"/>
              <a:buNone/>
            </a:pPr>
            <a:r>
              <a:rPr b="1" lang="en-GB" sz="1400">
                <a:solidFill>
                  <a:schemeClr val="dk1"/>
                </a:solidFill>
              </a:rPr>
              <a:t>Say: </a:t>
            </a:r>
            <a:r>
              <a:rPr lang="en-GB" sz="1400">
                <a:solidFill>
                  <a:schemeClr val="dk1"/>
                </a:solidFill>
              </a:rPr>
              <a:t>That’s the same with God. People have different ideas about who God is. But the best person to let us know about God….. is God!</a:t>
            </a:r>
            <a:endParaRPr sz="1400">
              <a:solidFill>
                <a:schemeClr val="dk1"/>
              </a:solidFill>
            </a:endParaRPr>
          </a:p>
          <a:p>
            <a:pPr indent="0" lvl="0" marL="0" rtl="0" algn="l">
              <a:lnSpc>
                <a:spcPct val="100000"/>
              </a:lnSpc>
              <a:spcBef>
                <a:spcPts val="0"/>
              </a:spcBef>
              <a:spcAft>
                <a:spcPts val="0"/>
              </a:spcAft>
              <a:buSzPts val="1100"/>
              <a:buNone/>
            </a:pPr>
            <a:r>
              <a:t/>
            </a:r>
            <a:endParaRPr/>
          </a:p>
        </p:txBody>
      </p:sp>
      <p:sp>
        <p:nvSpPr>
          <p:cNvPr id="742" name="Google Shape;742;g313f0a0aef6_2_3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313f0a0aef6_2_3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2800"/>
              <a:buFont typeface="Arial"/>
              <a:buNone/>
            </a:pPr>
            <a:r>
              <a:rPr b="1" lang="en-GB" sz="1400">
                <a:solidFill>
                  <a:schemeClr val="dk1"/>
                </a:solidFill>
              </a:rPr>
              <a:t>Say: </a:t>
            </a:r>
            <a:r>
              <a:rPr lang="en-GB" sz="1400">
                <a:solidFill>
                  <a:schemeClr val="dk1"/>
                </a:solidFill>
              </a:rPr>
              <a:t>God knew this… so he’s made sure we can find out all about him in this book. It’s called the Bible.</a:t>
            </a:r>
            <a:endParaRPr sz="1400">
              <a:solidFill>
                <a:schemeClr val="dk1"/>
              </a:solidFill>
            </a:endParaRPr>
          </a:p>
          <a:p>
            <a:pPr indent="0" lvl="0" marL="0" rtl="0" algn="l">
              <a:lnSpc>
                <a:spcPct val="100000"/>
              </a:lnSpc>
              <a:spcBef>
                <a:spcPts val="0"/>
              </a:spcBef>
              <a:spcAft>
                <a:spcPts val="0"/>
              </a:spcAft>
              <a:buSzPts val="1100"/>
              <a:buNone/>
            </a:pPr>
            <a:r>
              <a:t/>
            </a:r>
            <a:endParaRPr/>
          </a:p>
        </p:txBody>
      </p:sp>
      <p:sp>
        <p:nvSpPr>
          <p:cNvPr id="746" name="Google Shape;746;g313f0a0aef6_2_3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313f0a0aef6_2_3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2800"/>
              <a:buFont typeface="Arial"/>
              <a:buNone/>
            </a:pPr>
            <a:r>
              <a:rPr b="1" lang="en-GB" sz="1400">
                <a:solidFill>
                  <a:schemeClr val="dk1"/>
                </a:solidFill>
              </a:rPr>
              <a:t>Say:</a:t>
            </a:r>
            <a:r>
              <a:rPr lang="en-GB" sz="1400">
                <a:solidFill>
                  <a:schemeClr val="dk1"/>
                </a:solidFill>
              </a:rPr>
              <a:t> The Bible is God’s book for us and for everyone. It’s full of true stories of how God has been at work in this world and in the lives of many people. These are people who discovered who God is and this made a big difference in their lives.  </a:t>
            </a:r>
            <a:endParaRPr sz="1400">
              <a:solidFill>
                <a:schemeClr val="dk1"/>
              </a:solidFill>
            </a:endParaRPr>
          </a:p>
          <a:p>
            <a:pPr indent="-64135" lvl="0" marL="228600" rtl="0" algn="l">
              <a:lnSpc>
                <a:spcPct val="90000"/>
              </a:lnSpc>
              <a:spcBef>
                <a:spcPts val="1000"/>
              </a:spcBef>
              <a:spcAft>
                <a:spcPts val="0"/>
              </a:spcAft>
              <a:buClr>
                <a:schemeClr val="dk1"/>
              </a:buClr>
              <a:buSzPts val="28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750" name="Google Shape;750;g313f0a0aef6_2_3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313f0a0aef6_2_4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2800"/>
              <a:buFont typeface="Arial"/>
              <a:buNone/>
            </a:pPr>
            <a:r>
              <a:rPr b="1" lang="en-GB" sz="1400">
                <a:solidFill>
                  <a:schemeClr val="dk1"/>
                </a:solidFill>
              </a:rPr>
              <a:t>Say: </a:t>
            </a:r>
            <a:r>
              <a:rPr lang="en-GB" sz="1400">
                <a:solidFill>
                  <a:schemeClr val="dk1"/>
                </a:solidFill>
              </a:rPr>
              <a:t>When we explore how God was at work in their lives, we can discover who God is for ourselves.  </a:t>
            </a:r>
            <a:endParaRPr sz="1400">
              <a:solidFill>
                <a:schemeClr val="dk1"/>
              </a:solidFill>
            </a:endParaRPr>
          </a:p>
          <a:p>
            <a:pPr indent="0" lvl="0" marL="0" rtl="0" algn="l">
              <a:lnSpc>
                <a:spcPct val="100000"/>
              </a:lnSpc>
              <a:spcBef>
                <a:spcPts val="0"/>
              </a:spcBef>
              <a:spcAft>
                <a:spcPts val="0"/>
              </a:spcAft>
              <a:buSzPts val="1100"/>
              <a:buNone/>
            </a:pPr>
            <a:r>
              <a:t/>
            </a:r>
            <a:endParaRPr/>
          </a:p>
        </p:txBody>
      </p:sp>
      <p:sp>
        <p:nvSpPr>
          <p:cNvPr id="755" name="Google Shape;755;g313f0a0aef6_2_4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313f0a0aef6_2_4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g313f0a0aef6_2_4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400">
                <a:solidFill>
                  <a:schemeClr val="dk1"/>
                </a:solidFill>
              </a:rPr>
              <a:t>Say:</a:t>
            </a:r>
            <a:r>
              <a:rPr lang="en-GB" sz="1400">
                <a:solidFill>
                  <a:schemeClr val="dk1"/>
                </a:solidFill>
              </a:rPr>
              <a:t> And there’s one special person in the Bible who can show us exactly what God is like. His name is Jesus. Jesus is God’s Messiah, the one God sent into the world to make everything good and right. We’re going to explore some stories about things that Jesus said about life with God, and this will help us to discover God even more. </a:t>
            </a:r>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313f0a0aef6_2_4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2800"/>
              <a:buFont typeface="Arial"/>
              <a:buNone/>
            </a:pPr>
            <a:r>
              <a:rPr b="1" lang="en-GB" sz="1400">
                <a:solidFill>
                  <a:schemeClr val="dk1"/>
                </a:solidFill>
              </a:rPr>
              <a:t>ADVENTURERS</a:t>
            </a:r>
            <a:endParaRPr/>
          </a:p>
          <a:p>
            <a:pPr indent="0" lvl="0" marL="0" rtl="0" algn="l">
              <a:lnSpc>
                <a:spcPct val="90000"/>
              </a:lnSpc>
              <a:spcBef>
                <a:spcPts val="1000"/>
              </a:spcBef>
              <a:spcAft>
                <a:spcPts val="0"/>
              </a:spcAft>
              <a:buClr>
                <a:schemeClr val="dk1"/>
              </a:buClr>
              <a:buSzPts val="2800"/>
              <a:buFont typeface="Arial"/>
              <a:buNone/>
            </a:pPr>
            <a:r>
              <a:rPr b="1" lang="en-GB" sz="1400">
                <a:solidFill>
                  <a:schemeClr val="dk1"/>
                </a:solidFill>
              </a:rPr>
              <a:t>Say: </a:t>
            </a:r>
            <a:r>
              <a:rPr lang="en-GB" sz="1400">
                <a:solidFill>
                  <a:schemeClr val="dk1"/>
                </a:solidFill>
              </a:rPr>
              <a:t>This year we’re going to go on an adventure of discovering who God is, by exploring the stories about him in the Bible. </a:t>
            </a:r>
            <a:endParaRPr sz="1400"/>
          </a:p>
        </p:txBody>
      </p:sp>
      <p:sp>
        <p:nvSpPr>
          <p:cNvPr id="763" name="Google Shape;763;g313f0a0aef6_2_4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13f0a0aef6_2_1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g313f0a0aef6_2_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400">
                <a:solidFill>
                  <a:schemeClr val="dk1"/>
                </a:solidFill>
              </a:rPr>
              <a:t>Ask:</a:t>
            </a:r>
            <a:r>
              <a:rPr lang="en-GB" sz="1400">
                <a:solidFill>
                  <a:schemeClr val="dk1"/>
                </a:solidFill>
              </a:rPr>
              <a:t> In what ways has God revealed himself to us? How can we discover him?</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GB" sz="1400">
                <a:solidFill>
                  <a:schemeClr val="dk1"/>
                </a:solidFill>
              </a:rPr>
              <a:t>Say:</a:t>
            </a:r>
            <a:r>
              <a:rPr lang="en-GB" sz="1400">
                <a:solidFill>
                  <a:schemeClr val="dk1"/>
                </a:solidFill>
              </a:rPr>
              <a:t> The Bible is a book through which God has revealed himself to us. We can discover God by exploring the stories in the Bible.</a:t>
            </a:r>
            <a:endParaRPr sz="1400">
              <a:solidFill>
                <a:schemeClr val="dk1"/>
              </a:solidFill>
            </a:endParaRPr>
          </a:p>
          <a:p>
            <a:pPr indent="0" lvl="0" marL="0" rtl="0" algn="l">
              <a:lnSpc>
                <a:spcPct val="100000"/>
              </a:lnSpc>
              <a:spcBef>
                <a:spcPts val="0"/>
              </a:spcBef>
              <a:spcAft>
                <a:spcPts val="0"/>
              </a:spcAft>
              <a:buSzPts val="1100"/>
              <a:buNone/>
            </a:pPr>
            <a:r>
              <a:rPr b="1" i="1" lang="en-GB" sz="1400"/>
              <a:t>Insert</a:t>
            </a:r>
            <a:r>
              <a:rPr i="1" lang="en-GB" sz="1400"/>
              <a:t> the </a:t>
            </a:r>
            <a:r>
              <a:rPr i="1" lang="en-GB" sz="1400"/>
              <a:t>Introduction</a:t>
            </a:r>
            <a:r>
              <a:rPr i="1" lang="en-GB" sz="1400"/>
              <a:t> Video into the PPT.</a:t>
            </a:r>
            <a:endParaRPr i="1" sz="14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13f0a0aef6_2_4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7" name="Google Shape;767;g313f0a0aef6_2_4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GB" sz="1400"/>
              <a:t>MULTI-AGE</a:t>
            </a:r>
            <a:endParaRPr sz="1400"/>
          </a:p>
          <a:p>
            <a:pPr indent="0" lvl="0" marL="158750" marR="0" rtl="0" algn="l">
              <a:lnSpc>
                <a:spcPct val="100000"/>
              </a:lnSpc>
              <a:spcBef>
                <a:spcPts val="0"/>
              </a:spcBef>
              <a:spcAft>
                <a:spcPts val="0"/>
              </a:spcAft>
              <a:buClr>
                <a:srgbClr val="000000"/>
              </a:buClr>
              <a:buSzPts val="1100"/>
              <a:buFont typeface="Arial"/>
              <a:buNone/>
            </a:pPr>
            <a:r>
              <a:rPr b="1" lang="en-GB" sz="1400">
                <a:solidFill>
                  <a:schemeClr val="dk1"/>
                </a:solidFill>
              </a:rPr>
              <a:t>Say: </a:t>
            </a:r>
            <a:r>
              <a:rPr b="0" lang="en-GB" sz="1400">
                <a:solidFill>
                  <a:schemeClr val="dk1"/>
                </a:solidFill>
              </a:rPr>
              <a:t>We use maps to help us find which way to go and discover new places. The Bible is like a map to help us discover God and find out what it looks like to live with him. </a:t>
            </a:r>
            <a:endParaRPr sz="1400">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13f0a0aef6_2_4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2" name="Google Shape;772;g313f0a0aef6_2_4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GB" sz="1400">
                <a:solidFill>
                  <a:schemeClr val="dk1"/>
                </a:solidFill>
              </a:rPr>
              <a:t>Note:</a:t>
            </a:r>
            <a:r>
              <a:rPr lang="en-GB" sz="1400">
                <a:solidFill>
                  <a:schemeClr val="dk1"/>
                </a:solidFill>
              </a:rPr>
              <a:t> The final two slides in this activity relate to the student’s age group. There is a slide for Navigators and a slide for Voyagers.. You may wish to delete the slide that is not relevant to your group. If you have a Multi-age group you may wish to use the activity above instead, or move the Multi-Age slide above to the end of the activity. </a:t>
            </a:r>
            <a:endParaRPr b="1" sz="18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313f0a0aef6_2_4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GB" sz="1400">
                <a:solidFill>
                  <a:schemeClr val="dk1"/>
                </a:solidFill>
              </a:rPr>
              <a:t>Say:</a:t>
            </a:r>
            <a:r>
              <a:rPr lang="en-GB" sz="1400">
                <a:solidFill>
                  <a:schemeClr val="dk1"/>
                </a:solidFill>
              </a:rPr>
              <a:t> There are millions of books in the world. What kind of books do you like? Do you have a favourite author? </a:t>
            </a:r>
            <a:endParaRPr sz="1400"/>
          </a:p>
        </p:txBody>
      </p:sp>
      <p:sp>
        <p:nvSpPr>
          <p:cNvPr id="778" name="Google Shape;778;g313f0a0aef6_2_4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313f0a0aef6_2_5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3" name="Google Shape;783;g313f0a0aef6_2_5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400">
                <a:solidFill>
                  <a:schemeClr val="dk1"/>
                </a:solidFill>
              </a:rPr>
              <a:t>Say:</a:t>
            </a:r>
            <a:r>
              <a:rPr lang="en-GB" sz="1400">
                <a:solidFill>
                  <a:schemeClr val="dk1"/>
                </a:solidFill>
              </a:rPr>
              <a:t> Every book has an author. God is the author of the Bible. God chose to tell people what to write. He used many different people over a long period of time to write down his message.</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313f0a0aef6_0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b="1" lang="en-GB" sz="1400">
                <a:solidFill>
                  <a:schemeClr val="dk1"/>
                </a:solidFill>
              </a:rPr>
              <a:t>Say: </a:t>
            </a:r>
            <a:r>
              <a:rPr lang="en-GB" sz="1400">
                <a:solidFill>
                  <a:schemeClr val="dk1"/>
                </a:solidFill>
              </a:rPr>
              <a:t>The Bible is a book for everyone. It’s a book for us. God didn’t want to leave us guessing about who he is. He really wants us to discover him and to be a part of all that he is doing in the world.</a:t>
            </a:r>
            <a:endParaRPr sz="1400">
              <a:solidFill>
                <a:schemeClr val="dk1"/>
              </a:solidFill>
            </a:endParaRPr>
          </a:p>
          <a:p>
            <a:pPr indent="0" lvl="0" marL="0" rtl="0" algn="l">
              <a:lnSpc>
                <a:spcPct val="100000"/>
              </a:lnSpc>
              <a:spcBef>
                <a:spcPts val="0"/>
              </a:spcBef>
              <a:spcAft>
                <a:spcPts val="0"/>
              </a:spcAft>
              <a:buSzPts val="1100"/>
              <a:buNone/>
            </a:pPr>
            <a:r>
              <a:t/>
            </a:r>
            <a:endParaRPr/>
          </a:p>
        </p:txBody>
      </p:sp>
      <p:sp>
        <p:nvSpPr>
          <p:cNvPr id="787" name="Google Shape;787;g313f0a0aef6_0_1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313f0a0aef6_2_5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1" name="Google Shape;791;g313f0a0aef6_2_5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sz="1400">
                <a:solidFill>
                  <a:schemeClr val="dk1"/>
                </a:solidFill>
              </a:rPr>
              <a:t>Say:</a:t>
            </a:r>
            <a:r>
              <a:rPr lang="en-GB" sz="1400">
                <a:solidFill>
                  <a:schemeClr val="dk1"/>
                </a:solidFill>
              </a:rPr>
              <a:t> Characters are at the heart of a book. Authors work hard to help us get to know their characters, especially the main characters. </a:t>
            </a:r>
            <a:endParaRPr sz="1400">
              <a:solidFill>
                <a:schemeClr val="dk1"/>
              </a:solidFill>
            </a:endParaRPr>
          </a:p>
          <a:p>
            <a:pPr indent="0" lvl="0" marL="0" rtl="0" algn="l">
              <a:lnSpc>
                <a:spcPct val="100000"/>
              </a:lnSpc>
              <a:spcBef>
                <a:spcPts val="0"/>
              </a:spcBef>
              <a:spcAft>
                <a:spcPts val="0"/>
              </a:spcAft>
              <a:buSzPts val="1100"/>
              <a:buNone/>
            </a:pPr>
            <a:r>
              <a:t/>
            </a:r>
            <a:endParaRPr sz="1400">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313f0a0aef6_4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5" name="Google Shape;795;g313f0a0aef6_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400">
                <a:solidFill>
                  <a:schemeClr val="dk1"/>
                </a:solidFill>
              </a:rPr>
              <a:t>Say:</a:t>
            </a:r>
            <a:r>
              <a:rPr lang="en-GB" sz="1400">
                <a:solidFill>
                  <a:schemeClr val="dk1"/>
                </a:solidFill>
              </a:rPr>
              <a:t> The Bible has many characters - people who met God when God revealed himself to them.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13f0a0aef6_2_5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9" name="Google Shape;799;g313f0a0aef6_2_5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400">
                <a:solidFill>
                  <a:schemeClr val="dk1"/>
                </a:solidFill>
              </a:rPr>
              <a:t>Say: </a:t>
            </a:r>
            <a:r>
              <a:rPr lang="en-GB" sz="1400">
                <a:solidFill>
                  <a:schemeClr val="dk1"/>
                </a:solidFill>
              </a:rPr>
              <a:t>God is the one to whom all the other people relate, the one who is there at the beginning, in the middle, and at the end. So when we explore the stories of God’s interactions with other people, it’s God we are discovering most of all.</a:t>
            </a:r>
            <a:endParaRPr sz="1400">
              <a:solidFill>
                <a:schemeClr val="dk1"/>
              </a:solidFill>
            </a:endParaRPr>
          </a:p>
          <a:p>
            <a:pPr indent="0" lvl="0" marL="0" rtl="0" algn="l">
              <a:lnSpc>
                <a:spcPct val="80000"/>
              </a:lnSpc>
              <a:spcBef>
                <a:spcPts val="1000"/>
              </a:spcBef>
              <a:spcAft>
                <a:spcPts val="0"/>
              </a:spcAft>
              <a:buClr>
                <a:schemeClr val="dk1"/>
              </a:buClr>
              <a:buSzPts val="605"/>
              <a:buFont typeface="Arial"/>
              <a:buNone/>
            </a:pPr>
            <a:r>
              <a:t/>
            </a:r>
            <a:endParaRPr sz="1400">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313f0a0aef6_4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4" name="Google Shape;804;g313f0a0aef6_4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b="1" lang="en-GB" sz="1400">
                <a:solidFill>
                  <a:schemeClr val="dk1"/>
                </a:solidFill>
              </a:rPr>
              <a:t>Say: </a:t>
            </a:r>
            <a:r>
              <a:rPr lang="en-GB" sz="1400">
                <a:solidFill>
                  <a:schemeClr val="dk1"/>
                </a:solidFill>
              </a:rPr>
              <a:t>Jesus is different to all the other people in the Bible. Jesus comes from God and is God. He’s the one who best helps us discover God. </a:t>
            </a:r>
            <a:endParaRPr sz="1400">
              <a:solidFill>
                <a:schemeClr val="dk1"/>
              </a:solidFill>
            </a:endParaRPr>
          </a:p>
          <a:p>
            <a:pPr indent="0" lvl="0" marL="0" rtl="0" algn="l">
              <a:lnSpc>
                <a:spcPct val="100000"/>
              </a:lnSpc>
              <a:spcBef>
                <a:spcPts val="1000"/>
              </a:spcBef>
              <a:spcAft>
                <a:spcPts val="0"/>
              </a:spcAft>
              <a:buClr>
                <a:schemeClr val="dk1"/>
              </a:buClr>
              <a:buSzPts val="1100"/>
              <a:buFont typeface="Arial"/>
              <a:buNone/>
            </a:pPr>
            <a:r>
              <a:t/>
            </a:r>
            <a:endParaRPr b="1" sz="1400">
              <a:solidFill>
                <a:schemeClr val="dk1"/>
              </a:solidFill>
            </a:endParaRPr>
          </a:p>
          <a:p>
            <a:pPr indent="0" lvl="0" marL="0" rtl="0" algn="l">
              <a:lnSpc>
                <a:spcPct val="90000"/>
              </a:lnSpc>
              <a:spcBef>
                <a:spcPts val="1000"/>
              </a:spcBef>
              <a:spcAft>
                <a:spcPts val="0"/>
              </a:spcAft>
              <a:buSzPts val="1100"/>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313f0a0aef6_2_5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8" name="Google Shape;808;g313f0a0aef6_2_5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1100"/>
              <a:buFont typeface="Arial"/>
              <a:buNone/>
            </a:pPr>
            <a:r>
              <a:rPr b="1" lang="en-GB" sz="1400">
                <a:solidFill>
                  <a:schemeClr val="dk1"/>
                </a:solidFill>
              </a:rPr>
              <a:t>Say:</a:t>
            </a:r>
            <a:r>
              <a:rPr lang="en-GB" sz="1400">
                <a:solidFill>
                  <a:schemeClr val="dk1"/>
                </a:solidFill>
              </a:rPr>
              <a:t> When we explore the stories of Jesus in the Bible, the things he did and said, we can discover who God is, what he’s doing in the world, and how we can be a part of it.</a:t>
            </a:r>
            <a:endParaRPr sz="1400">
              <a:solidFill>
                <a:schemeClr val="dk1"/>
              </a:solidFill>
            </a:endParaRPr>
          </a:p>
          <a:p>
            <a:pPr indent="0" lvl="0" marL="0" rtl="0" algn="l">
              <a:lnSpc>
                <a:spcPct val="90000"/>
              </a:lnSpc>
              <a:spcBef>
                <a:spcPts val="100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13f0a0aef6_2_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6" name="Google Shape;616;g313f0a0aef6_2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313f0a0aef6_2_6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SzPts val="1100"/>
              <a:buNone/>
            </a:pPr>
            <a:r>
              <a:rPr b="1" lang="en-GB" sz="1400">
                <a:solidFill>
                  <a:schemeClr val="dk1"/>
                </a:solidFill>
              </a:rPr>
              <a:t>NAVIGATORS</a:t>
            </a:r>
            <a:endParaRPr/>
          </a:p>
          <a:p>
            <a:pPr indent="0" lvl="0" marL="0" rtl="0" algn="l">
              <a:lnSpc>
                <a:spcPct val="90000"/>
              </a:lnSpc>
              <a:spcBef>
                <a:spcPts val="1000"/>
              </a:spcBef>
              <a:spcAft>
                <a:spcPts val="0"/>
              </a:spcAft>
              <a:buSzPts val="1100"/>
              <a:buNone/>
            </a:pPr>
            <a:r>
              <a:rPr b="1" lang="en-GB" sz="1400">
                <a:solidFill>
                  <a:schemeClr val="dk1"/>
                </a:solidFill>
              </a:rPr>
              <a:t>Say:</a:t>
            </a:r>
            <a:r>
              <a:rPr lang="en-GB" sz="1400">
                <a:solidFill>
                  <a:schemeClr val="dk1"/>
                </a:solidFill>
              </a:rPr>
              <a:t> So let’s be Navigators. Let’s navigate our way through the Bible this year together. Get ready to discover some amazing things about God!</a:t>
            </a:r>
            <a:endParaRPr sz="1400"/>
          </a:p>
        </p:txBody>
      </p:sp>
      <p:sp>
        <p:nvSpPr>
          <p:cNvPr id="812" name="Google Shape;812;g313f0a0aef6_2_6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313f0a0aef6_2_6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lt1"/>
              </a:buClr>
              <a:buSzPts val="2800"/>
              <a:buFont typeface="Arial"/>
              <a:buNone/>
            </a:pPr>
            <a:r>
              <a:rPr b="1" lang="en-GB" sz="1400"/>
              <a:t>VOYAGERS</a:t>
            </a:r>
            <a:br>
              <a:rPr b="1" lang="en-GB" sz="1400"/>
            </a:br>
            <a:r>
              <a:rPr b="1" lang="en-GB" sz="1400"/>
              <a:t>Say:</a:t>
            </a:r>
            <a:r>
              <a:rPr lang="en-GB" sz="1400"/>
              <a:t> So get ready to launch out on our journey through the Bible this year.  Let’s be Voyagers and see what we can discover about God, as we explore the stories in the Bible together. </a:t>
            </a:r>
            <a:endParaRPr sz="1400"/>
          </a:p>
        </p:txBody>
      </p:sp>
      <p:sp>
        <p:nvSpPr>
          <p:cNvPr id="817" name="Google Shape;817;g313f0a0aef6_2_6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313f0a0aef6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313f0a0aef6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313f0a0aef6_2_6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8" name="Google Shape;828;g313f0a0aef6_2_6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GB" sz="1400"/>
              <a:t>Say: </a:t>
            </a:r>
            <a:r>
              <a:rPr lang="en-GB" sz="1400"/>
              <a:t>Over the next few weeks we are going to learn something that a man named Jeremiah discovered about God.</a:t>
            </a:r>
            <a:endParaRPr sz="1400"/>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313f0a0aef6_2_6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2" name="Google Shape;832;g313f0a0aef6_2_6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400">
                <a:solidFill>
                  <a:schemeClr val="dk1"/>
                </a:solidFill>
              </a:rPr>
              <a:t>Ask:</a:t>
            </a:r>
            <a:r>
              <a:rPr lang="en-GB" sz="1400">
                <a:solidFill>
                  <a:schemeClr val="dk1"/>
                </a:solidFill>
              </a:rPr>
              <a:t> What did Jeremiah discover about God?</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GB" sz="1400">
                <a:solidFill>
                  <a:schemeClr val="dk1"/>
                </a:solidFill>
              </a:rPr>
              <a:t>Pray: </a:t>
            </a:r>
            <a:r>
              <a:rPr lang="en-GB" sz="1400">
                <a:solidFill>
                  <a:schemeClr val="dk1"/>
                </a:solidFill>
              </a:rPr>
              <a:t>Thank you God for giving us the Bible. Please help us to discover more about you this year.</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313f0a0aef6_2_7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6" name="Google Shape;836;g313f0a0aef6_2_7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400">
                <a:solidFill>
                  <a:schemeClr val="dk1"/>
                </a:solidFill>
              </a:rPr>
              <a:t>Ask:</a:t>
            </a:r>
            <a:r>
              <a:rPr lang="en-GB" sz="1400">
                <a:solidFill>
                  <a:schemeClr val="dk1"/>
                </a:solidFill>
              </a:rPr>
              <a:t> What did Jeremiah discover about God?</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313f0a0aef6_2_7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0" name="Google Shape;840;g313f0a0aef6_2_7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i="1" lang="en-GB" sz="1400"/>
              <a:t>Insert</a:t>
            </a:r>
            <a:r>
              <a:rPr i="1" lang="en-GB" sz="1400"/>
              <a:t> the Body Percussion Video.</a:t>
            </a:r>
            <a:endParaRPr i="1" sz="140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313f0a0aef6_2_6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7" name="Google Shape;847;g313f0a0aef6_2_6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313f0a0aef6_2_6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2" name="Google Shape;852;g313f0a0aef6_2_6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400"/>
              <a:t>Say:</a:t>
            </a:r>
            <a:r>
              <a:rPr lang="en-GB" sz="1400"/>
              <a:t> The Bible isn’t just one book. It is made up of 66 books! These books are divided into two parts: the Old Testament and the New Testament. The Old Testament has stories of people who lived and met God, before Jesus came into the world. The New Testament has stories about Jesus and people who met Jesus when he was in the world, as well as what happened after Jesus died. </a:t>
            </a:r>
            <a:endParaRPr sz="1400"/>
          </a:p>
          <a:p>
            <a:pPr indent="0" lvl="0" marL="0" rtl="0" algn="l">
              <a:lnSpc>
                <a:spcPct val="100000"/>
              </a:lnSpc>
              <a:spcBef>
                <a:spcPts val="0"/>
              </a:spcBef>
              <a:spcAft>
                <a:spcPts val="0"/>
              </a:spcAft>
              <a:buClr>
                <a:schemeClr val="dk1"/>
              </a:buClr>
              <a:buSzPts val="1100"/>
              <a:buFont typeface="Arial"/>
              <a:buNone/>
            </a:pPr>
            <a:r>
              <a:rPr b="1" lang="en-GB" sz="1400"/>
              <a:t>Ask:</a:t>
            </a:r>
            <a:r>
              <a:rPr lang="en-GB" sz="1400"/>
              <a:t> Do you recognise any of the names of the books? </a:t>
            </a:r>
            <a:r>
              <a:rPr i="1" lang="en-GB" sz="1400"/>
              <a:t>(Accept responses)</a:t>
            </a:r>
            <a:endParaRPr i="1" sz="1400"/>
          </a:p>
          <a:p>
            <a:pPr indent="0" lvl="0" marL="0" rtl="0" algn="l">
              <a:lnSpc>
                <a:spcPct val="100000"/>
              </a:lnSpc>
              <a:spcBef>
                <a:spcPts val="0"/>
              </a:spcBef>
              <a:spcAft>
                <a:spcPts val="0"/>
              </a:spcAft>
              <a:buClr>
                <a:schemeClr val="dk1"/>
              </a:buClr>
              <a:buSzPts val="1100"/>
              <a:buFont typeface="Arial"/>
              <a:buNone/>
            </a:pPr>
            <a:r>
              <a:rPr b="1" lang="en-GB" sz="1400"/>
              <a:t>Say:</a:t>
            </a:r>
            <a:r>
              <a:rPr lang="en-GB" sz="1400"/>
              <a:t> This year we are going to explore stories from the Old Testament and the New Testament to see what we can discover about God and about Jesus. </a:t>
            </a:r>
            <a:endParaRPr sz="1400"/>
          </a:p>
          <a:p>
            <a:pPr indent="0" lvl="0" marL="0" rtl="0" algn="l">
              <a:lnSpc>
                <a:spcPct val="100000"/>
              </a:lnSpc>
              <a:spcBef>
                <a:spcPts val="0"/>
              </a:spcBef>
              <a:spcAft>
                <a:spcPts val="0"/>
              </a:spcAft>
              <a:buClr>
                <a:schemeClr val="dk1"/>
              </a:buClr>
              <a:buSzPts val="1100"/>
              <a:buFont typeface="Arial"/>
              <a:buNone/>
            </a:pPr>
            <a:r>
              <a:rPr b="1" lang="en-GB" sz="1400"/>
              <a:t>Give</a:t>
            </a:r>
            <a:r>
              <a:rPr lang="en-GB" sz="1400"/>
              <a:t> students 1-2 minutes to look through the Bibles and share with each other what they notice. </a:t>
            </a:r>
            <a:endParaRPr sz="1400"/>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313f0a0aef6_2_7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6" name="Google Shape;856;g313f0a0aef6_2_7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313f0a0aef6_2_1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1" name="Google Shape;621;g313f0a0aef6_2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400"/>
              <a:t>Form</a:t>
            </a:r>
            <a:r>
              <a:rPr lang="en-GB" sz="1400"/>
              <a:t> groups of 3-4 and discuss the questions.</a:t>
            </a:r>
            <a:endParaRPr sz="1400"/>
          </a:p>
          <a:p>
            <a:pPr indent="0" lvl="0" marL="0" rtl="0" algn="l">
              <a:lnSpc>
                <a:spcPct val="100000"/>
              </a:lnSpc>
              <a:spcBef>
                <a:spcPts val="0"/>
              </a:spcBef>
              <a:spcAft>
                <a:spcPts val="0"/>
              </a:spcAft>
              <a:buClr>
                <a:schemeClr val="dk1"/>
              </a:buClr>
              <a:buSzPts val="1100"/>
              <a:buFont typeface="Arial"/>
              <a:buNone/>
            </a:pPr>
            <a:r>
              <a:rPr b="1" lang="en-GB" sz="1400"/>
              <a:t>Select</a:t>
            </a:r>
            <a:r>
              <a:rPr lang="en-GB" sz="1400"/>
              <a:t> 2-3 students to share.</a:t>
            </a:r>
            <a:endParaRPr sz="1400"/>
          </a:p>
          <a:p>
            <a:pPr indent="0" lvl="0" marL="0" rtl="0" algn="l">
              <a:lnSpc>
                <a:spcPct val="100000"/>
              </a:lnSpc>
              <a:spcBef>
                <a:spcPts val="0"/>
              </a:spcBef>
              <a:spcAft>
                <a:spcPts val="0"/>
              </a:spcAft>
              <a:buClr>
                <a:schemeClr val="dk1"/>
              </a:buClr>
              <a:buSzPts val="1100"/>
              <a:buFont typeface="Arial"/>
              <a:buNone/>
            </a:pPr>
            <a:r>
              <a:rPr b="1" lang="en-GB" sz="1400"/>
              <a:t>Link:</a:t>
            </a:r>
            <a:r>
              <a:rPr lang="en-GB" sz="1400"/>
              <a:t> We can discover book/movie characters by what they say about themselves, by their actions and how they interact with others. Let’s hear how the Bible helps us to discover God’s character. </a:t>
            </a:r>
            <a:endParaRPr sz="1400"/>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313f0a0aef6_2_7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2" name="Google Shape;862;g313f0a0aef6_2_7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SzPts val="1100"/>
              <a:buNone/>
            </a:pPr>
            <a:r>
              <a:rPr lang="en-GB" sz="1400">
                <a:solidFill>
                  <a:schemeClr val="dk1"/>
                </a:solidFill>
              </a:rPr>
              <a:t>1. The Bible is divided into two parts, called testaments. What are the testaments called?</a:t>
            </a:r>
            <a:endParaRPr sz="1400">
              <a:solidFill>
                <a:schemeClr val="dk1"/>
              </a:solidFill>
            </a:endParaRPr>
          </a:p>
          <a:p>
            <a:pPr indent="0" lvl="0" marL="0" rtl="0" algn="l">
              <a:lnSpc>
                <a:spcPct val="107916"/>
              </a:lnSpc>
              <a:spcBef>
                <a:spcPts val="0"/>
              </a:spcBef>
              <a:spcAft>
                <a:spcPts val="0"/>
              </a:spcAft>
              <a:buSzPts val="1100"/>
              <a:buNone/>
            </a:pPr>
            <a:r>
              <a:rPr lang="en-GB" sz="1400">
                <a:solidFill>
                  <a:schemeClr val="dk1"/>
                </a:solidFill>
              </a:rPr>
              <a:t>a) Big and small		b) </a:t>
            </a:r>
            <a:r>
              <a:rPr lang="en-GB" sz="1400">
                <a:solidFill>
                  <a:schemeClr val="dk1"/>
                </a:solidFill>
                <a:highlight>
                  <a:srgbClr val="FFFF00"/>
                </a:highlight>
              </a:rPr>
              <a:t>Old and New</a:t>
            </a:r>
            <a:r>
              <a:rPr lang="en-GB" sz="1400">
                <a:solidFill>
                  <a:schemeClr val="dk1"/>
                </a:solidFill>
              </a:rPr>
              <a:t>		c) Easy and hard</a:t>
            </a:r>
            <a:endParaRPr sz="1400">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313f0a0aef6_2_7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7" name="Google Shape;867;g313f0a0aef6_2_7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SzPts val="1100"/>
              <a:buNone/>
            </a:pPr>
            <a:r>
              <a:rPr lang="en-GB" sz="1400">
                <a:solidFill>
                  <a:schemeClr val="dk1"/>
                </a:solidFill>
              </a:rPr>
              <a:t>2. What was one of the original languages that the Bible was written in?</a:t>
            </a:r>
            <a:endParaRPr sz="1400">
              <a:solidFill>
                <a:schemeClr val="dk1"/>
              </a:solidFill>
            </a:endParaRPr>
          </a:p>
          <a:p>
            <a:pPr indent="0" lvl="0" marL="0" rtl="0" algn="l">
              <a:lnSpc>
                <a:spcPct val="107916"/>
              </a:lnSpc>
              <a:spcBef>
                <a:spcPts val="0"/>
              </a:spcBef>
              <a:spcAft>
                <a:spcPts val="0"/>
              </a:spcAft>
              <a:buSzPts val="1100"/>
              <a:buNone/>
            </a:pPr>
            <a:r>
              <a:rPr lang="en-GB" sz="1400">
                <a:solidFill>
                  <a:schemeClr val="dk1"/>
                </a:solidFill>
                <a:highlight>
                  <a:srgbClr val="FFFF00"/>
                </a:highlight>
              </a:rPr>
              <a:t>a) Greek</a:t>
            </a:r>
            <a:r>
              <a:rPr lang="en-GB" sz="1400">
                <a:solidFill>
                  <a:schemeClr val="dk1"/>
                </a:solidFill>
              </a:rPr>
              <a:t>			b)  English			c) Japanese</a:t>
            </a:r>
            <a:endParaRPr sz="1400">
              <a:solidFill>
                <a:schemeClr val="dk1"/>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313f0a0aef6_2_7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2" name="Google Shape;872;g313f0a0aef6_2_7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SzPts val="1100"/>
              <a:buNone/>
            </a:pPr>
            <a:r>
              <a:rPr lang="en-GB" sz="1400">
                <a:solidFill>
                  <a:schemeClr val="dk1"/>
                </a:solidFill>
              </a:rPr>
              <a:t>3. Over what period of time were the books of the Bible written?</a:t>
            </a:r>
            <a:endParaRPr sz="1400">
              <a:solidFill>
                <a:schemeClr val="dk1"/>
              </a:solidFill>
            </a:endParaRPr>
          </a:p>
          <a:p>
            <a:pPr indent="0" lvl="0" marL="0" rtl="0" algn="l">
              <a:lnSpc>
                <a:spcPct val="107916"/>
              </a:lnSpc>
              <a:spcBef>
                <a:spcPts val="0"/>
              </a:spcBef>
              <a:spcAft>
                <a:spcPts val="0"/>
              </a:spcAft>
              <a:buSzPts val="1100"/>
              <a:buNone/>
            </a:pPr>
            <a:r>
              <a:rPr lang="en-GB" sz="1400">
                <a:solidFill>
                  <a:schemeClr val="dk1"/>
                </a:solidFill>
              </a:rPr>
              <a:t>a) 5 years 			b) 100 years 			c) </a:t>
            </a:r>
            <a:r>
              <a:rPr lang="en-GB" sz="1400">
                <a:solidFill>
                  <a:schemeClr val="dk1"/>
                </a:solidFill>
                <a:highlight>
                  <a:srgbClr val="FFFF00"/>
                </a:highlight>
              </a:rPr>
              <a:t>1500 years</a:t>
            </a:r>
            <a:endParaRPr sz="140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313f0a0aef6_2_7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7" name="Google Shape;877;g313f0a0aef6_2_7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SzPts val="1100"/>
              <a:buNone/>
            </a:pPr>
            <a:r>
              <a:rPr lang="en-GB" sz="1400">
                <a:solidFill>
                  <a:schemeClr val="dk1"/>
                </a:solidFill>
              </a:rPr>
              <a:t>4. About how many people did God use to write the words of the Bible?</a:t>
            </a:r>
            <a:endParaRPr sz="1400">
              <a:solidFill>
                <a:schemeClr val="dk1"/>
              </a:solidFill>
            </a:endParaRPr>
          </a:p>
          <a:p>
            <a:pPr indent="0" lvl="0" marL="0" rtl="0" algn="l">
              <a:lnSpc>
                <a:spcPct val="107916"/>
              </a:lnSpc>
              <a:spcBef>
                <a:spcPts val="0"/>
              </a:spcBef>
              <a:spcAft>
                <a:spcPts val="0"/>
              </a:spcAft>
              <a:buSzPts val="1100"/>
              <a:buNone/>
            </a:pPr>
            <a:r>
              <a:rPr lang="en-GB" sz="1400">
                <a:solidFill>
                  <a:schemeClr val="dk1"/>
                </a:solidFill>
              </a:rPr>
              <a:t>a) 5                      		b) 20                                             c) </a:t>
            </a:r>
            <a:r>
              <a:rPr lang="en-GB" sz="1400">
                <a:solidFill>
                  <a:schemeClr val="dk1"/>
                </a:solidFill>
                <a:highlight>
                  <a:srgbClr val="FFFF00"/>
                </a:highlight>
              </a:rPr>
              <a:t>40</a:t>
            </a:r>
            <a:endParaRPr sz="1400">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313f0a0aef6_2_7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2" name="Google Shape;882;g313f0a0aef6_2_7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SzPts val="1100"/>
              <a:buNone/>
            </a:pPr>
            <a:r>
              <a:rPr lang="en-GB" sz="1400">
                <a:solidFill>
                  <a:schemeClr val="dk1"/>
                </a:solidFill>
              </a:rPr>
              <a:t>5. Approximately how many languages has part or all of the Bible been translated into?</a:t>
            </a:r>
            <a:endParaRPr sz="1400">
              <a:solidFill>
                <a:schemeClr val="dk1"/>
              </a:solidFill>
            </a:endParaRPr>
          </a:p>
          <a:p>
            <a:pPr indent="0" lvl="0" marL="0" rtl="0" algn="l">
              <a:lnSpc>
                <a:spcPct val="107916"/>
              </a:lnSpc>
              <a:spcBef>
                <a:spcPts val="0"/>
              </a:spcBef>
              <a:spcAft>
                <a:spcPts val="0"/>
              </a:spcAft>
              <a:buSzPts val="1100"/>
              <a:buNone/>
            </a:pPr>
            <a:r>
              <a:rPr lang="en-GB" sz="1400">
                <a:solidFill>
                  <a:schemeClr val="dk1"/>
                </a:solidFill>
              </a:rPr>
              <a:t>a) 30				b) 300				c) </a:t>
            </a:r>
            <a:r>
              <a:rPr lang="en-GB" sz="1400">
                <a:solidFill>
                  <a:schemeClr val="dk1"/>
                </a:solidFill>
                <a:highlight>
                  <a:srgbClr val="FFFF00"/>
                </a:highlight>
              </a:rPr>
              <a:t>3000</a:t>
            </a:r>
            <a:endParaRPr sz="1400"/>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313f0a0aef6_2_7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7" name="Google Shape;887;g313f0a0aef6_2_7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SzPts val="1100"/>
              <a:buNone/>
            </a:pPr>
            <a:r>
              <a:rPr lang="en-GB" sz="1400">
                <a:solidFill>
                  <a:schemeClr val="dk1"/>
                </a:solidFill>
              </a:rPr>
              <a:t>6. More copies of the Bible have been sold than any other book. Approximately how many copies of the Bible have been sold?</a:t>
            </a:r>
            <a:endParaRPr sz="1400">
              <a:solidFill>
                <a:schemeClr val="dk1"/>
              </a:solidFill>
            </a:endParaRPr>
          </a:p>
          <a:p>
            <a:pPr indent="0" lvl="0" marL="0" rtl="0" algn="l">
              <a:lnSpc>
                <a:spcPct val="107916"/>
              </a:lnSpc>
              <a:spcBef>
                <a:spcPts val="0"/>
              </a:spcBef>
              <a:spcAft>
                <a:spcPts val="0"/>
              </a:spcAft>
              <a:buSzPts val="1100"/>
              <a:buNone/>
            </a:pPr>
            <a:r>
              <a:rPr lang="en-GB" sz="1400">
                <a:solidFill>
                  <a:schemeClr val="dk1"/>
                </a:solidFill>
              </a:rPr>
              <a:t>a) 5 million 			b) </a:t>
            </a:r>
            <a:r>
              <a:rPr lang="en-GB" sz="1400">
                <a:solidFill>
                  <a:schemeClr val="dk1"/>
                </a:solidFill>
                <a:highlight>
                  <a:srgbClr val="FFFF00"/>
                </a:highlight>
              </a:rPr>
              <a:t>5 billion</a:t>
            </a:r>
            <a:r>
              <a:rPr lang="en-GB" sz="1400">
                <a:solidFill>
                  <a:schemeClr val="dk1"/>
                </a:solidFill>
              </a:rPr>
              <a:t>		 	c) 5 trillion</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313f0a0aef6_2_7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2" name="Google Shape;892;g313f0a0aef6_2_7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SzPts val="1100"/>
              <a:buNone/>
            </a:pPr>
            <a:r>
              <a:rPr lang="en-GB" sz="1400">
                <a:solidFill>
                  <a:schemeClr val="dk1"/>
                </a:solidFill>
              </a:rPr>
              <a:t>7. In what continent of the world is the Bible set?</a:t>
            </a:r>
            <a:endParaRPr sz="1400">
              <a:solidFill>
                <a:schemeClr val="dk1"/>
              </a:solidFill>
            </a:endParaRPr>
          </a:p>
          <a:p>
            <a:pPr indent="0" lvl="0" marL="0" rtl="0" algn="l">
              <a:lnSpc>
                <a:spcPct val="107916"/>
              </a:lnSpc>
              <a:spcBef>
                <a:spcPts val="0"/>
              </a:spcBef>
              <a:spcAft>
                <a:spcPts val="0"/>
              </a:spcAft>
              <a:buSzPts val="1100"/>
              <a:buNone/>
            </a:pPr>
            <a:r>
              <a:rPr lang="en-GB" sz="1400">
                <a:solidFill>
                  <a:schemeClr val="dk1"/>
                </a:solidFill>
                <a:highlight>
                  <a:srgbClr val="FFFF00"/>
                </a:highlight>
              </a:rPr>
              <a:t>a) Asia</a:t>
            </a:r>
            <a:r>
              <a:rPr lang="en-GB" sz="1400">
                <a:solidFill>
                  <a:schemeClr val="dk1"/>
                </a:solidFill>
              </a:rPr>
              <a:t>				b) </a:t>
            </a:r>
            <a:r>
              <a:rPr lang="en-GB" sz="1400">
                <a:solidFill>
                  <a:schemeClr val="dk1"/>
                </a:solidFill>
                <a:highlight>
                  <a:srgbClr val="FFFF00"/>
                </a:highlight>
              </a:rPr>
              <a:t>Europe</a:t>
            </a:r>
            <a:r>
              <a:rPr lang="en-GB" sz="1400">
                <a:solidFill>
                  <a:schemeClr val="dk1"/>
                </a:solidFill>
              </a:rPr>
              <a:t>			c) </a:t>
            </a:r>
            <a:r>
              <a:rPr lang="en-GB" sz="1400">
                <a:solidFill>
                  <a:schemeClr val="dk1"/>
                </a:solidFill>
                <a:highlight>
                  <a:srgbClr val="FFFF00"/>
                </a:highlight>
              </a:rPr>
              <a:t>Africa</a:t>
            </a:r>
            <a:endParaRPr sz="1400">
              <a:solidFill>
                <a:schemeClr val="dk1"/>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313f0a0aef6_2_7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9" name="Google Shape;899;g313f0a0aef6_2_7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SzPts val="1100"/>
              <a:buNone/>
            </a:pPr>
            <a:r>
              <a:rPr lang="en-GB" sz="1400">
                <a:solidFill>
                  <a:schemeClr val="dk1"/>
                </a:solidFill>
              </a:rPr>
              <a:t>8. In what country of the world is the Bible set?</a:t>
            </a:r>
            <a:endParaRPr sz="1400">
              <a:solidFill>
                <a:schemeClr val="dk1"/>
              </a:solidFill>
            </a:endParaRPr>
          </a:p>
          <a:p>
            <a:pPr indent="0" lvl="0" marL="0" rtl="0" algn="l">
              <a:lnSpc>
                <a:spcPct val="107916"/>
              </a:lnSpc>
              <a:spcBef>
                <a:spcPts val="0"/>
              </a:spcBef>
              <a:spcAft>
                <a:spcPts val="0"/>
              </a:spcAft>
              <a:buSzPts val="1100"/>
              <a:buNone/>
            </a:pPr>
            <a:r>
              <a:rPr lang="en-GB" sz="1400">
                <a:solidFill>
                  <a:schemeClr val="dk1"/>
                </a:solidFill>
                <a:highlight>
                  <a:srgbClr val="FFFF00"/>
                </a:highlight>
              </a:rPr>
              <a:t>a) Israel</a:t>
            </a:r>
            <a:r>
              <a:rPr lang="en-GB" sz="1400">
                <a:solidFill>
                  <a:schemeClr val="dk1"/>
                </a:solidFill>
              </a:rPr>
              <a:t>                                       b) China 			c) Australia</a:t>
            </a:r>
            <a:endParaRPr sz="1400">
              <a:solidFill>
                <a:schemeClr val="dk1"/>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313f0a0aef6_2_7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4" name="Google Shape;904;g313f0a0aef6_2_7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916"/>
              </a:lnSpc>
              <a:spcBef>
                <a:spcPts val="0"/>
              </a:spcBef>
              <a:spcAft>
                <a:spcPts val="0"/>
              </a:spcAft>
              <a:buSzPts val="1100"/>
              <a:buNone/>
            </a:pPr>
            <a:r>
              <a:rPr lang="en-GB" sz="1400">
                <a:solidFill>
                  <a:schemeClr val="dk1"/>
                </a:solidFill>
              </a:rPr>
              <a:t>9. One of the Bible writers, wrote some of the books of the Bible from:</a:t>
            </a:r>
            <a:endParaRPr sz="1400">
              <a:solidFill>
                <a:schemeClr val="dk1"/>
              </a:solidFill>
            </a:endParaRPr>
          </a:p>
          <a:p>
            <a:pPr indent="0" lvl="0" marL="0" rtl="0" algn="l">
              <a:lnSpc>
                <a:spcPct val="107916"/>
              </a:lnSpc>
              <a:spcBef>
                <a:spcPts val="0"/>
              </a:spcBef>
              <a:spcAft>
                <a:spcPts val="0"/>
              </a:spcAft>
              <a:buSzPts val="1100"/>
              <a:buNone/>
            </a:pPr>
            <a:r>
              <a:rPr lang="en-GB" sz="1400">
                <a:solidFill>
                  <a:schemeClr val="dk1"/>
                </a:solidFill>
              </a:rPr>
              <a:t>a) </a:t>
            </a:r>
            <a:r>
              <a:rPr lang="en-GB" sz="1400">
                <a:solidFill>
                  <a:schemeClr val="dk1"/>
                </a:solidFill>
                <a:highlight>
                  <a:srgbClr val="FFFF00"/>
                </a:highlight>
              </a:rPr>
              <a:t>jail</a:t>
            </a:r>
            <a:r>
              <a:rPr lang="en-GB" sz="1400">
                <a:solidFill>
                  <a:schemeClr val="dk1"/>
                </a:solidFill>
              </a:rPr>
              <a:t>				b) a boat			c) the desert</a:t>
            </a:r>
            <a:endParaRPr sz="1400">
              <a:solidFill>
                <a:schemeClr val="dk1"/>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313f0a0aef6_2_7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9" name="Google Shape;909;g313f0a0aef6_2_7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sz="1400"/>
              <a:t>10. </a:t>
            </a:r>
            <a:r>
              <a:rPr lang="en-GB" sz="1400">
                <a:solidFill>
                  <a:schemeClr val="dk1"/>
                </a:solidFill>
              </a:rPr>
              <a:t>The whole Bible can now be accessed on the internet through many different websites and apps. There is even a Bible App which offers free versions of the Bible which has been downloaded in every country in the world. About how many people have downloaded the Bible App altogether?</a:t>
            </a:r>
            <a:endParaRPr sz="1400">
              <a:solidFill>
                <a:schemeClr val="dk1"/>
              </a:solidFill>
            </a:endParaRPr>
          </a:p>
          <a:p>
            <a:pPr indent="0" lvl="0" marL="0" rtl="0" algn="l">
              <a:lnSpc>
                <a:spcPct val="107916"/>
              </a:lnSpc>
              <a:spcBef>
                <a:spcPts val="0"/>
              </a:spcBef>
              <a:spcAft>
                <a:spcPts val="0"/>
              </a:spcAft>
              <a:buSzPts val="1100"/>
              <a:buNone/>
            </a:pPr>
            <a:r>
              <a:rPr lang="en-GB" sz="1400">
                <a:solidFill>
                  <a:schemeClr val="dk1"/>
                </a:solidFill>
              </a:rPr>
              <a:t>a) 1 million 		             </a:t>
            </a:r>
            <a:r>
              <a:rPr lang="en-GB" sz="1400">
                <a:solidFill>
                  <a:schemeClr val="dk1"/>
                </a:solidFill>
                <a:highlight>
                  <a:srgbClr val="FFFF00"/>
                </a:highlight>
              </a:rPr>
              <a:t>b) 500 million</a:t>
            </a:r>
            <a:r>
              <a:rPr lang="en-GB" sz="1400">
                <a:solidFill>
                  <a:schemeClr val="dk1"/>
                </a:solidFill>
              </a:rPr>
              <a:t>                             c) 5 billion</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13f0a0aef6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313f0a0aef6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313f0a0aef6_2_8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4" name="Google Shape;914;g313f0a0aef6_2_8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1" lang="en-GB" sz="1400">
                <a:solidFill>
                  <a:schemeClr val="dk1"/>
                </a:solidFill>
              </a:rPr>
              <a:t>God’s Amazing Book</a:t>
            </a:r>
            <a:r>
              <a:rPr lang="en-GB" sz="1400">
                <a:solidFill>
                  <a:schemeClr val="dk1"/>
                </a:solidFill>
              </a:rPr>
              <a:t> by Dan Warlow </a:t>
            </a:r>
            <a:br>
              <a:rPr lang="en-GB" sz="1400">
                <a:solidFill>
                  <a:schemeClr val="dk1"/>
                </a:solidFill>
              </a:rPr>
            </a:br>
            <a:r>
              <a:rPr b="1" lang="en-GB" sz="1400">
                <a:solidFill>
                  <a:schemeClr val="dk1"/>
                </a:solidFill>
              </a:rPr>
              <a:t>Ask:</a:t>
            </a:r>
            <a:r>
              <a:rPr lang="en-GB" sz="1400">
                <a:solidFill>
                  <a:schemeClr val="dk1"/>
                </a:solidFill>
              </a:rPr>
              <a:t> What does this song tell us about the Bible?</a:t>
            </a:r>
            <a:endParaRPr/>
          </a:p>
          <a:p>
            <a:pPr indent="0" lvl="0" marL="0" rtl="0" algn="l">
              <a:lnSpc>
                <a:spcPct val="100000"/>
              </a:lnSpc>
              <a:spcBef>
                <a:spcPts val="0"/>
              </a:spcBef>
              <a:spcAft>
                <a:spcPts val="0"/>
              </a:spcAft>
              <a:buClr>
                <a:schemeClr val="dk1"/>
              </a:buClr>
              <a:buSzPts val="1100"/>
              <a:buFont typeface="Arial"/>
              <a:buNone/>
            </a:pPr>
            <a:r>
              <a:rPr b="1" i="1" lang="en-GB" sz="1400">
                <a:solidFill>
                  <a:schemeClr val="dk1"/>
                </a:solidFill>
              </a:rPr>
              <a:t>OR</a:t>
            </a:r>
            <a:endParaRPr/>
          </a:p>
          <a:p>
            <a:pPr indent="0" lvl="0" marL="0" rtl="0" algn="l">
              <a:lnSpc>
                <a:spcPct val="100000"/>
              </a:lnSpc>
              <a:spcBef>
                <a:spcPts val="0"/>
              </a:spcBef>
              <a:spcAft>
                <a:spcPts val="0"/>
              </a:spcAft>
              <a:buClr>
                <a:schemeClr val="dk1"/>
              </a:buClr>
              <a:buSzPts val="1100"/>
              <a:buFont typeface="Arial"/>
              <a:buNone/>
            </a:pPr>
            <a:r>
              <a:rPr i="1" lang="en-GB" sz="1400">
                <a:solidFill>
                  <a:schemeClr val="dk1"/>
                </a:solidFill>
              </a:rPr>
              <a:t>God Speaks</a:t>
            </a:r>
            <a:r>
              <a:rPr lang="en-GB" sz="1400">
                <a:solidFill>
                  <a:schemeClr val="dk1"/>
                </a:solidFill>
              </a:rPr>
              <a:t> by Emu Music </a:t>
            </a:r>
            <a:r>
              <a:rPr lang="en-GB" sz="1400">
                <a:solidFill>
                  <a:schemeClr val="dk1"/>
                </a:solidFill>
              </a:rPr>
              <a:t>(Purchase from: </a:t>
            </a:r>
            <a:r>
              <a:rPr lang="en-GB" sz="1400" u="sng">
                <a:solidFill>
                  <a:srgbClr val="0097A7"/>
                </a:solidFill>
                <a:hlinkClick r:id="rId2">
                  <a:extLst>
                    <a:ext uri="{A12FA001-AC4F-418D-AE19-62706E023703}">
                      <ahyp:hlinkClr val="tx"/>
                    </a:ext>
                  </a:extLst>
                </a:hlinkClick>
              </a:rPr>
              <a:t>God Speaks – Emu Music</a:t>
            </a:r>
            <a:r>
              <a:rPr lang="en-GB" sz="1400">
                <a:solidFill>
                  <a:schemeClr val="dk1"/>
                </a:solidFill>
              </a:rPr>
              <a:t>)</a:t>
            </a:r>
            <a:endParaRPr/>
          </a:p>
          <a:p>
            <a:pPr indent="0" lvl="0" marL="0" rtl="0" algn="l">
              <a:lnSpc>
                <a:spcPct val="100000"/>
              </a:lnSpc>
              <a:spcBef>
                <a:spcPts val="0"/>
              </a:spcBef>
              <a:spcAft>
                <a:spcPts val="0"/>
              </a:spcAft>
              <a:buSzPts val="1100"/>
              <a:buNone/>
            </a:pPr>
            <a:r>
              <a:rPr b="1" lang="en-GB" sz="1400">
                <a:solidFill>
                  <a:schemeClr val="dk1"/>
                </a:solidFill>
              </a:rPr>
              <a:t>Say:</a:t>
            </a:r>
            <a:r>
              <a:rPr lang="en-GB" sz="1400">
                <a:solidFill>
                  <a:schemeClr val="dk1"/>
                </a:solidFill>
              </a:rPr>
              <a:t> This song talks about how God speaks to people through the Bible.</a:t>
            </a:r>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313f0a0aef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313f0a0aef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313f0a0aef6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313f0a0aef6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313f0a0aef6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313f0a0aef6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313f0a0aef6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5" name="Google Shape;935;g313f0a0aef6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313f0a0aef6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313f0a0aef6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13f0a0aef6_2_1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0" name="Google Shape;630;g313f0a0aef6_2_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13f0a0aef6_2_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b="1" lang="en-GB" sz="1400">
                <a:solidFill>
                  <a:schemeClr val="dk1"/>
                </a:solidFill>
              </a:rPr>
              <a:t>Say:</a:t>
            </a:r>
            <a:r>
              <a:rPr lang="en-GB" sz="1400">
                <a:solidFill>
                  <a:schemeClr val="dk1"/>
                </a:solidFill>
              </a:rPr>
              <a:t> The world is full of books. Big books, small books, funny books, sad books, scary books, interesting books. There are books about nearly everything. </a:t>
            </a:r>
            <a:endParaRPr sz="1300"/>
          </a:p>
        </p:txBody>
      </p:sp>
      <p:sp>
        <p:nvSpPr>
          <p:cNvPr id="635" name="Google Shape;635;g313f0a0aef6_2_2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14" name="Shape 514"/>
        <p:cNvGrpSpPr/>
        <p:nvPr/>
      </p:nvGrpSpPr>
      <p:grpSpPr>
        <a:xfrm>
          <a:off x="0" y="0"/>
          <a:ext cx="0" cy="0"/>
          <a:chOff x="0" y="0"/>
          <a:chExt cx="0" cy="0"/>
        </a:xfrm>
      </p:grpSpPr>
      <p:sp>
        <p:nvSpPr>
          <p:cNvPr id="515" name="Google Shape;515;p1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16" name="Google Shape;516;p11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17" name="Google Shape;517;p11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18" name="Google Shape;518;p1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9" name="Shape 519"/>
        <p:cNvGrpSpPr/>
        <p:nvPr/>
      </p:nvGrpSpPr>
      <p:grpSpPr>
        <a:xfrm>
          <a:off x="0" y="0"/>
          <a:ext cx="0" cy="0"/>
          <a:chOff x="0" y="0"/>
          <a:chExt cx="0" cy="0"/>
        </a:xfrm>
      </p:grpSpPr>
      <p:sp>
        <p:nvSpPr>
          <p:cNvPr id="520" name="Google Shape;520;p1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21" name="Google Shape;521;p1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522" name="Shape 522"/>
        <p:cNvGrpSpPr/>
        <p:nvPr/>
      </p:nvGrpSpPr>
      <p:grpSpPr>
        <a:xfrm>
          <a:off x="0" y="0"/>
          <a:ext cx="0" cy="0"/>
          <a:chOff x="0" y="0"/>
          <a:chExt cx="0" cy="0"/>
        </a:xfrm>
      </p:grpSpPr>
      <p:sp>
        <p:nvSpPr>
          <p:cNvPr id="523" name="Google Shape;523;p11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524" name="Google Shape;524;p11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25" name="Google Shape;525;p1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526" name="Shape 526"/>
        <p:cNvGrpSpPr/>
        <p:nvPr/>
      </p:nvGrpSpPr>
      <p:grpSpPr>
        <a:xfrm>
          <a:off x="0" y="0"/>
          <a:ext cx="0" cy="0"/>
          <a:chOff x="0" y="0"/>
          <a:chExt cx="0" cy="0"/>
        </a:xfrm>
      </p:grpSpPr>
      <p:sp>
        <p:nvSpPr>
          <p:cNvPr id="527" name="Google Shape;527;p11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28" name="Google Shape;528;p1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529" name="Shape 529"/>
        <p:cNvGrpSpPr/>
        <p:nvPr/>
      </p:nvGrpSpPr>
      <p:grpSpPr>
        <a:xfrm>
          <a:off x="0" y="0"/>
          <a:ext cx="0" cy="0"/>
          <a:chOff x="0" y="0"/>
          <a:chExt cx="0" cy="0"/>
        </a:xfrm>
      </p:grpSpPr>
      <p:sp>
        <p:nvSpPr>
          <p:cNvPr id="530" name="Google Shape;530;p11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1" name="Google Shape;531;p11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32" name="Google Shape;532;p11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3" name="Google Shape;533;p115"/>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34" name="Google Shape;534;p1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535" name="Shape 535"/>
        <p:cNvGrpSpPr/>
        <p:nvPr/>
      </p:nvGrpSpPr>
      <p:grpSpPr>
        <a:xfrm>
          <a:off x="0" y="0"/>
          <a:ext cx="0" cy="0"/>
          <a:chOff x="0" y="0"/>
          <a:chExt cx="0" cy="0"/>
        </a:xfrm>
      </p:grpSpPr>
      <p:sp>
        <p:nvSpPr>
          <p:cNvPr id="536" name="Google Shape;536;p11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37" name="Google Shape;537;p1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538" name="Shape 538"/>
        <p:cNvGrpSpPr/>
        <p:nvPr/>
      </p:nvGrpSpPr>
      <p:grpSpPr>
        <a:xfrm>
          <a:off x="0" y="0"/>
          <a:ext cx="0" cy="0"/>
          <a:chOff x="0" y="0"/>
          <a:chExt cx="0" cy="0"/>
        </a:xfrm>
      </p:grpSpPr>
      <p:sp>
        <p:nvSpPr>
          <p:cNvPr id="539" name="Google Shape;539;p117"/>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540" name="Google Shape;540;p11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41" name="Google Shape;541;p1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2" name="Shape 542"/>
        <p:cNvGrpSpPr/>
        <p:nvPr/>
      </p:nvGrpSpPr>
      <p:grpSpPr>
        <a:xfrm>
          <a:off x="0" y="0"/>
          <a:ext cx="0" cy="0"/>
          <a:chOff x="0" y="0"/>
          <a:chExt cx="0" cy="0"/>
        </a:xfrm>
      </p:grpSpPr>
      <p:sp>
        <p:nvSpPr>
          <p:cNvPr id="543" name="Google Shape;543;p1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8" name="Shape 548"/>
        <p:cNvGrpSpPr/>
        <p:nvPr/>
      </p:nvGrpSpPr>
      <p:grpSpPr>
        <a:xfrm>
          <a:off x="0" y="0"/>
          <a:ext cx="0" cy="0"/>
          <a:chOff x="0" y="0"/>
          <a:chExt cx="0" cy="0"/>
        </a:xfrm>
      </p:grpSpPr>
      <p:sp>
        <p:nvSpPr>
          <p:cNvPr id="549" name="Google Shape;549;p12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50" name="Google Shape;550;p12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51" name="Google Shape;551;p1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2" name="Shape 552"/>
        <p:cNvGrpSpPr/>
        <p:nvPr/>
      </p:nvGrpSpPr>
      <p:grpSpPr>
        <a:xfrm>
          <a:off x="0" y="0"/>
          <a:ext cx="0" cy="0"/>
          <a:chOff x="0" y="0"/>
          <a:chExt cx="0" cy="0"/>
        </a:xfrm>
      </p:grpSpPr>
      <p:sp>
        <p:nvSpPr>
          <p:cNvPr id="553" name="Google Shape;553;p12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54" name="Google Shape;554;p1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55" name="Shape 555"/>
        <p:cNvGrpSpPr/>
        <p:nvPr/>
      </p:nvGrpSpPr>
      <p:grpSpPr>
        <a:xfrm>
          <a:off x="0" y="0"/>
          <a:ext cx="0" cy="0"/>
          <a:chOff x="0" y="0"/>
          <a:chExt cx="0" cy="0"/>
        </a:xfrm>
      </p:grpSpPr>
      <p:sp>
        <p:nvSpPr>
          <p:cNvPr id="556" name="Google Shape;556;p1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7" name="Google Shape;557;p1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58" name="Google Shape;558;p1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59" name="Shape 559"/>
        <p:cNvGrpSpPr/>
        <p:nvPr/>
      </p:nvGrpSpPr>
      <p:grpSpPr>
        <a:xfrm>
          <a:off x="0" y="0"/>
          <a:ext cx="0" cy="0"/>
          <a:chOff x="0" y="0"/>
          <a:chExt cx="0" cy="0"/>
        </a:xfrm>
      </p:grpSpPr>
      <p:sp>
        <p:nvSpPr>
          <p:cNvPr id="560" name="Google Shape;560;p1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61" name="Google Shape;561;p12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62" name="Google Shape;562;p12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63" name="Google Shape;563;p1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4" name="Shape 564"/>
        <p:cNvGrpSpPr/>
        <p:nvPr/>
      </p:nvGrpSpPr>
      <p:grpSpPr>
        <a:xfrm>
          <a:off x="0" y="0"/>
          <a:ext cx="0" cy="0"/>
          <a:chOff x="0" y="0"/>
          <a:chExt cx="0" cy="0"/>
        </a:xfrm>
      </p:grpSpPr>
      <p:sp>
        <p:nvSpPr>
          <p:cNvPr id="565" name="Google Shape;565;p1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66" name="Google Shape;566;p1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567" name="Shape 567"/>
        <p:cNvGrpSpPr/>
        <p:nvPr/>
      </p:nvGrpSpPr>
      <p:grpSpPr>
        <a:xfrm>
          <a:off x="0" y="0"/>
          <a:ext cx="0" cy="0"/>
          <a:chOff x="0" y="0"/>
          <a:chExt cx="0" cy="0"/>
        </a:xfrm>
      </p:grpSpPr>
      <p:sp>
        <p:nvSpPr>
          <p:cNvPr id="568" name="Google Shape;568;p12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569" name="Google Shape;569;p12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570" name="Google Shape;570;p1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571" name="Shape 571"/>
        <p:cNvGrpSpPr/>
        <p:nvPr/>
      </p:nvGrpSpPr>
      <p:grpSpPr>
        <a:xfrm>
          <a:off x="0" y="0"/>
          <a:ext cx="0" cy="0"/>
          <a:chOff x="0" y="0"/>
          <a:chExt cx="0" cy="0"/>
        </a:xfrm>
      </p:grpSpPr>
      <p:sp>
        <p:nvSpPr>
          <p:cNvPr id="572" name="Google Shape;572;p12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73" name="Google Shape;573;p1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574" name="Shape 574"/>
        <p:cNvGrpSpPr/>
        <p:nvPr/>
      </p:nvGrpSpPr>
      <p:grpSpPr>
        <a:xfrm>
          <a:off x="0" y="0"/>
          <a:ext cx="0" cy="0"/>
          <a:chOff x="0" y="0"/>
          <a:chExt cx="0" cy="0"/>
        </a:xfrm>
      </p:grpSpPr>
      <p:sp>
        <p:nvSpPr>
          <p:cNvPr id="575" name="Google Shape;575;p12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6" name="Google Shape;576;p12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77" name="Google Shape;577;p12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8" name="Google Shape;578;p12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79" name="Google Shape;579;p1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580" name="Shape 580"/>
        <p:cNvGrpSpPr/>
        <p:nvPr/>
      </p:nvGrpSpPr>
      <p:grpSpPr>
        <a:xfrm>
          <a:off x="0" y="0"/>
          <a:ext cx="0" cy="0"/>
          <a:chOff x="0" y="0"/>
          <a:chExt cx="0" cy="0"/>
        </a:xfrm>
      </p:grpSpPr>
      <p:sp>
        <p:nvSpPr>
          <p:cNvPr id="581" name="Google Shape;581;p12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82" name="Google Shape;582;p1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583" name="Shape 583"/>
        <p:cNvGrpSpPr/>
        <p:nvPr/>
      </p:nvGrpSpPr>
      <p:grpSpPr>
        <a:xfrm>
          <a:off x="0" y="0"/>
          <a:ext cx="0" cy="0"/>
          <a:chOff x="0" y="0"/>
          <a:chExt cx="0" cy="0"/>
        </a:xfrm>
      </p:grpSpPr>
      <p:sp>
        <p:nvSpPr>
          <p:cNvPr id="584" name="Google Shape;584;p129"/>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585" name="Google Shape;585;p12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86" name="Google Shape;586;p1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7" name="Shape 587"/>
        <p:cNvGrpSpPr/>
        <p:nvPr/>
      </p:nvGrpSpPr>
      <p:grpSpPr>
        <a:xfrm>
          <a:off x="0" y="0"/>
          <a:ext cx="0" cy="0"/>
          <a:chOff x="0" y="0"/>
          <a:chExt cx="0" cy="0"/>
        </a:xfrm>
      </p:grpSpPr>
      <p:sp>
        <p:nvSpPr>
          <p:cNvPr id="588" name="Google Shape;588;p1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ble Text" type="obj">
  <p:cSld name="OBJECT">
    <p:spTree>
      <p:nvGrpSpPr>
        <p:cNvPr id="51" name="Shape 51"/>
        <p:cNvGrpSpPr/>
        <p:nvPr/>
      </p:nvGrpSpPr>
      <p:grpSpPr>
        <a:xfrm>
          <a:off x="0" y="0"/>
          <a:ext cx="0" cy="0"/>
          <a:chOff x="0" y="0"/>
          <a:chExt cx="0" cy="0"/>
        </a:xfrm>
      </p:grpSpPr>
      <p:sp>
        <p:nvSpPr>
          <p:cNvPr id="52" name="Google Shape;52;p14"/>
          <p:cNvSpPr txBox="1"/>
          <p:nvPr>
            <p:ph type="title"/>
          </p:nvPr>
        </p:nvSpPr>
        <p:spPr>
          <a:xfrm>
            <a:off x="628650" y="273844"/>
            <a:ext cx="7886700" cy="503396"/>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rgbClr val="F48027"/>
              </a:buClr>
              <a:buSzPts val="3300"/>
              <a:buFont typeface="Helvetica Neue"/>
              <a:buNone/>
              <a:defRPr b="1" i="0" sz="3300" u="none" cap="none" strike="noStrike">
                <a:solidFill>
                  <a:srgbClr val="F4802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p14"/>
          <p:cNvSpPr txBox="1"/>
          <p:nvPr>
            <p:ph idx="1" type="body"/>
          </p:nvPr>
        </p:nvSpPr>
        <p:spPr>
          <a:xfrm>
            <a:off x="628650" y="883920"/>
            <a:ext cx="7886700" cy="3985736"/>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 name="Shape 54"/>
        <p:cNvGrpSpPr/>
        <p:nvPr/>
      </p:nvGrpSpPr>
      <p:grpSpPr>
        <a:xfrm>
          <a:off x="0" y="0"/>
          <a:ext cx="0" cy="0"/>
          <a:chOff x="0" y="0"/>
          <a:chExt cx="0" cy="0"/>
        </a:xfrm>
      </p:grpSpPr>
      <p:sp>
        <p:nvSpPr>
          <p:cNvPr id="55" name="Google Shape;55;p15"/>
          <p:cNvSpPr txBox="1"/>
          <p:nvPr>
            <p:ph type="title"/>
          </p:nvPr>
        </p:nvSpPr>
        <p:spPr>
          <a:xfrm>
            <a:off x="311700" y="445025"/>
            <a:ext cx="8520525" cy="5726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56" name="Google Shape;56;p15"/>
          <p:cNvSpPr txBox="1"/>
          <p:nvPr>
            <p:ph idx="1" type="body"/>
          </p:nvPr>
        </p:nvSpPr>
        <p:spPr>
          <a:xfrm>
            <a:off x="311700" y="1152475"/>
            <a:ext cx="8520525"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57" name="Google Shape;57;p15"/>
          <p:cNvSpPr txBox="1"/>
          <p:nvPr>
            <p:ph idx="12" type="sldNum"/>
          </p:nvPr>
        </p:nvSpPr>
        <p:spPr>
          <a:xfrm>
            <a:off x="8472458" y="4663217"/>
            <a:ext cx="548775" cy="3935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it Intro Video">
  <p:cSld name="Unit Intro Video">
    <p:spTree>
      <p:nvGrpSpPr>
        <p:cNvPr id="58" name="Shape 58"/>
        <p:cNvGrpSpPr/>
        <p:nvPr/>
      </p:nvGrpSpPr>
      <p:grpSpPr>
        <a:xfrm>
          <a:off x="0" y="0"/>
          <a:ext cx="0" cy="0"/>
          <a:chOff x="0" y="0"/>
          <a:chExt cx="0" cy="0"/>
        </a:xfrm>
      </p:grpSpPr>
      <p:pic>
        <p:nvPicPr>
          <p:cNvPr id="59" name="Google Shape;59;p16"/>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right">
  <p:cSld name="Copyright">
    <p:spTree>
      <p:nvGrpSpPr>
        <p:cNvPr id="60" name="Shape 60"/>
        <p:cNvGrpSpPr/>
        <p:nvPr/>
      </p:nvGrpSpPr>
      <p:grpSpPr>
        <a:xfrm>
          <a:off x="0" y="0"/>
          <a:ext cx="0" cy="0"/>
          <a:chOff x="0" y="0"/>
          <a:chExt cx="0" cy="0"/>
        </a:xfrm>
      </p:grpSpPr>
      <p:pic>
        <p:nvPicPr>
          <p:cNvPr id="61" name="Google Shape;61;p1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62" name="Google Shape;62;p17"/>
          <p:cNvSpPr txBox="1"/>
          <p:nvPr>
            <p:ph idx="1" type="body"/>
          </p:nvPr>
        </p:nvSpPr>
        <p:spPr>
          <a:xfrm>
            <a:off x="628650" y="1234440"/>
            <a:ext cx="3821430" cy="3635216"/>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800"/>
              <a:buFont typeface="Arial"/>
              <a:buNone/>
              <a:defRPr b="0" i="0" sz="8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3" name="Google Shape;63;p17"/>
          <p:cNvSpPr txBox="1"/>
          <p:nvPr>
            <p:ph idx="2" type="body"/>
          </p:nvPr>
        </p:nvSpPr>
        <p:spPr>
          <a:xfrm>
            <a:off x="4530090" y="1234440"/>
            <a:ext cx="3821430" cy="3635216"/>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800"/>
              <a:buFont typeface="Arial"/>
              <a:buNone/>
              <a:defRPr b="0" i="0" sz="8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4" name="Shape 64"/>
        <p:cNvGrpSpPr/>
        <p:nvPr/>
      </p:nvGrpSpPr>
      <p:grpSpPr>
        <a:xfrm>
          <a:off x="0" y="0"/>
          <a:ext cx="0" cy="0"/>
          <a:chOff x="0" y="0"/>
          <a:chExt cx="0" cy="0"/>
        </a:xfrm>
      </p:grpSpPr>
      <p:pic>
        <p:nvPicPr>
          <p:cNvPr id="65" name="Google Shape;65;p18"/>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1" name="Shape 71"/>
        <p:cNvGrpSpPr/>
        <p:nvPr/>
      </p:nvGrpSpPr>
      <p:grpSpPr>
        <a:xfrm>
          <a:off x="0" y="0"/>
          <a:ext cx="0" cy="0"/>
          <a:chOff x="0" y="0"/>
          <a:chExt cx="0" cy="0"/>
        </a:xfrm>
      </p:grpSpPr>
      <p:sp>
        <p:nvSpPr>
          <p:cNvPr id="72" name="Google Shape;72;p21"/>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73" name="Google Shape;73;p21"/>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rmAutofit/>
          </a:bodyPr>
          <a:lstStyle>
            <a:lvl1pPr indent="-317500" lvl="0" marL="457200" algn="l">
              <a:lnSpc>
                <a:spcPct val="115000"/>
              </a:lnSpc>
              <a:spcBef>
                <a:spcPts val="0"/>
              </a:spcBef>
              <a:spcAft>
                <a:spcPts val="0"/>
              </a:spcAft>
              <a:buSzPts val="14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74" name="Google Shape;74;p21"/>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5" name="Shape 75"/>
        <p:cNvGrpSpPr/>
        <p:nvPr/>
      </p:nvGrpSpPr>
      <p:grpSpPr>
        <a:xfrm>
          <a:off x="0" y="0"/>
          <a:ext cx="0" cy="0"/>
          <a:chOff x="0" y="0"/>
          <a:chExt cx="0" cy="0"/>
        </a:xfrm>
      </p:grpSpPr>
      <p:sp>
        <p:nvSpPr>
          <p:cNvPr id="76" name="Google Shape;76;p22"/>
          <p:cNvSpPr txBox="1"/>
          <p:nvPr>
            <p:ph type="ctrTitle"/>
          </p:nvPr>
        </p:nvSpPr>
        <p:spPr>
          <a:xfrm>
            <a:off x="311708" y="744575"/>
            <a:ext cx="8520600" cy="2052600"/>
          </a:xfrm>
          <a:prstGeom prst="rect">
            <a:avLst/>
          </a:prstGeom>
          <a:noFill/>
          <a:ln>
            <a:noFill/>
          </a:ln>
        </p:spPr>
        <p:txBody>
          <a:bodyPr anchorCtr="0" anchor="b" bIns="68575" lIns="68575" spcFirstLastPara="1" rIns="68575" wrap="square" tIns="68575">
            <a:normAutofit/>
          </a:bodyPr>
          <a:lstStyle>
            <a:lvl1pPr lvl="0" algn="ctr">
              <a:lnSpc>
                <a:spcPct val="100000"/>
              </a:lnSpc>
              <a:spcBef>
                <a:spcPts val="0"/>
              </a:spcBef>
              <a:spcAft>
                <a:spcPts val="0"/>
              </a:spcAft>
              <a:buSzPts val="3900"/>
              <a:buNone/>
              <a:defRPr sz="52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p:txBody>
      </p:sp>
      <p:sp>
        <p:nvSpPr>
          <p:cNvPr id="77" name="Google Shape;77;p22"/>
          <p:cNvSpPr txBox="1"/>
          <p:nvPr>
            <p:ph idx="1" type="subTitle"/>
          </p:nvPr>
        </p:nvSpPr>
        <p:spPr>
          <a:xfrm>
            <a:off x="311700" y="2834125"/>
            <a:ext cx="8520600" cy="792600"/>
          </a:xfrm>
          <a:prstGeom prst="rect">
            <a:avLst/>
          </a:prstGeom>
          <a:noFill/>
          <a:ln>
            <a:noFill/>
          </a:ln>
        </p:spPr>
        <p:txBody>
          <a:bodyPr anchorCtr="0" anchor="t" bIns="68575" lIns="68575" spcFirstLastPara="1" rIns="68575" wrap="square" tIns="68575">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78" name="Google Shape;78;p22"/>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9" name="Shape 79"/>
        <p:cNvGrpSpPr/>
        <p:nvPr/>
      </p:nvGrpSpPr>
      <p:grpSpPr>
        <a:xfrm>
          <a:off x="0" y="0"/>
          <a:ext cx="0" cy="0"/>
          <a:chOff x="0" y="0"/>
          <a:chExt cx="0" cy="0"/>
        </a:xfrm>
      </p:grpSpPr>
      <p:sp>
        <p:nvSpPr>
          <p:cNvPr id="80" name="Google Shape;80;p23"/>
          <p:cNvSpPr txBox="1"/>
          <p:nvPr>
            <p:ph type="title"/>
          </p:nvPr>
        </p:nvSpPr>
        <p:spPr>
          <a:xfrm>
            <a:off x="311700" y="2150850"/>
            <a:ext cx="8520600" cy="841800"/>
          </a:xfrm>
          <a:prstGeom prst="rect">
            <a:avLst/>
          </a:prstGeom>
          <a:noFill/>
          <a:ln>
            <a:noFill/>
          </a:ln>
        </p:spPr>
        <p:txBody>
          <a:bodyPr anchorCtr="0" anchor="ctr" bIns="68575" lIns="68575" spcFirstLastPara="1" rIns="68575" wrap="square" tIns="68575">
            <a:normAutofit/>
          </a:bodyPr>
          <a:lstStyle>
            <a:lvl1pPr lvl="0" algn="ctr">
              <a:lnSpc>
                <a:spcPct val="100000"/>
              </a:lnSpc>
              <a:spcBef>
                <a:spcPts val="0"/>
              </a:spcBef>
              <a:spcAft>
                <a:spcPts val="0"/>
              </a:spcAft>
              <a:buSzPts val="2700"/>
              <a:buNone/>
              <a:defRPr sz="3600"/>
            </a:lvl1pPr>
            <a:lvl2pPr lvl="1" algn="ctr">
              <a:lnSpc>
                <a:spcPct val="100000"/>
              </a:lnSpc>
              <a:spcBef>
                <a:spcPts val="0"/>
              </a:spcBef>
              <a:spcAft>
                <a:spcPts val="0"/>
              </a:spcAft>
              <a:buSzPts val="2700"/>
              <a:buNone/>
              <a:defRPr sz="3600"/>
            </a:lvl2pPr>
            <a:lvl3pPr lvl="2" algn="ctr">
              <a:lnSpc>
                <a:spcPct val="100000"/>
              </a:lnSpc>
              <a:spcBef>
                <a:spcPts val="0"/>
              </a:spcBef>
              <a:spcAft>
                <a:spcPts val="0"/>
              </a:spcAft>
              <a:buSzPts val="2700"/>
              <a:buNone/>
              <a:defRPr sz="3600"/>
            </a:lvl3pPr>
            <a:lvl4pPr lvl="3" algn="ctr">
              <a:lnSpc>
                <a:spcPct val="100000"/>
              </a:lnSpc>
              <a:spcBef>
                <a:spcPts val="0"/>
              </a:spcBef>
              <a:spcAft>
                <a:spcPts val="0"/>
              </a:spcAft>
              <a:buSzPts val="2700"/>
              <a:buNone/>
              <a:defRPr sz="3600"/>
            </a:lvl4pPr>
            <a:lvl5pPr lvl="4" algn="ctr">
              <a:lnSpc>
                <a:spcPct val="100000"/>
              </a:lnSpc>
              <a:spcBef>
                <a:spcPts val="0"/>
              </a:spcBef>
              <a:spcAft>
                <a:spcPts val="0"/>
              </a:spcAft>
              <a:buSzPts val="2700"/>
              <a:buNone/>
              <a:defRPr sz="3600"/>
            </a:lvl5pPr>
            <a:lvl6pPr lvl="5" algn="ctr">
              <a:lnSpc>
                <a:spcPct val="100000"/>
              </a:lnSpc>
              <a:spcBef>
                <a:spcPts val="0"/>
              </a:spcBef>
              <a:spcAft>
                <a:spcPts val="0"/>
              </a:spcAft>
              <a:buSzPts val="2700"/>
              <a:buNone/>
              <a:defRPr sz="3600"/>
            </a:lvl6pPr>
            <a:lvl7pPr lvl="6" algn="ctr">
              <a:lnSpc>
                <a:spcPct val="100000"/>
              </a:lnSpc>
              <a:spcBef>
                <a:spcPts val="0"/>
              </a:spcBef>
              <a:spcAft>
                <a:spcPts val="0"/>
              </a:spcAft>
              <a:buSzPts val="2700"/>
              <a:buNone/>
              <a:defRPr sz="3600"/>
            </a:lvl7pPr>
            <a:lvl8pPr lvl="7" algn="ctr">
              <a:lnSpc>
                <a:spcPct val="100000"/>
              </a:lnSpc>
              <a:spcBef>
                <a:spcPts val="0"/>
              </a:spcBef>
              <a:spcAft>
                <a:spcPts val="0"/>
              </a:spcAft>
              <a:buSzPts val="2700"/>
              <a:buNone/>
              <a:defRPr sz="3600"/>
            </a:lvl8pPr>
            <a:lvl9pPr lvl="8" algn="ctr">
              <a:lnSpc>
                <a:spcPct val="100000"/>
              </a:lnSpc>
              <a:spcBef>
                <a:spcPts val="0"/>
              </a:spcBef>
              <a:spcAft>
                <a:spcPts val="0"/>
              </a:spcAft>
              <a:buSzPts val="2700"/>
              <a:buNone/>
              <a:defRPr sz="3600"/>
            </a:lvl9pPr>
          </a:lstStyle>
          <a:p/>
        </p:txBody>
      </p:sp>
      <p:sp>
        <p:nvSpPr>
          <p:cNvPr id="81" name="Google Shape;81;p23"/>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2" name="Shape 82"/>
        <p:cNvGrpSpPr/>
        <p:nvPr/>
      </p:nvGrpSpPr>
      <p:grpSpPr>
        <a:xfrm>
          <a:off x="0" y="0"/>
          <a:ext cx="0" cy="0"/>
          <a:chOff x="0" y="0"/>
          <a:chExt cx="0" cy="0"/>
        </a:xfrm>
      </p:grpSpPr>
      <p:sp>
        <p:nvSpPr>
          <p:cNvPr id="83" name="Google Shape;83;p24"/>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84" name="Google Shape;84;p24"/>
          <p:cNvSpPr txBox="1"/>
          <p:nvPr>
            <p:ph idx="1" type="body"/>
          </p:nvPr>
        </p:nvSpPr>
        <p:spPr>
          <a:xfrm>
            <a:off x="311700" y="1152475"/>
            <a:ext cx="3999900" cy="3416400"/>
          </a:xfrm>
          <a:prstGeom prst="rect">
            <a:avLst/>
          </a:prstGeom>
          <a:noFill/>
          <a:ln>
            <a:noFill/>
          </a:ln>
        </p:spPr>
        <p:txBody>
          <a:bodyPr anchorCtr="0" anchor="t" bIns="68575" lIns="68575" spcFirstLastPara="1" rIns="68575" wrap="square" tIns="68575">
            <a:normAutofit/>
          </a:bodyPr>
          <a:lstStyle>
            <a:lvl1pPr indent="-298450" lvl="0" marL="457200" algn="l">
              <a:lnSpc>
                <a:spcPct val="115000"/>
              </a:lnSpc>
              <a:spcBef>
                <a:spcPts val="0"/>
              </a:spcBef>
              <a:spcAft>
                <a:spcPts val="0"/>
              </a:spcAft>
              <a:buSzPts val="1100"/>
              <a:buChar char="●"/>
              <a:defRPr sz="1400"/>
            </a:lvl1pPr>
            <a:lvl2pPr indent="-285750" lvl="1" marL="914400" algn="l">
              <a:lnSpc>
                <a:spcPct val="115000"/>
              </a:lnSpc>
              <a:spcBef>
                <a:spcPts val="0"/>
              </a:spcBef>
              <a:spcAft>
                <a:spcPts val="0"/>
              </a:spcAft>
              <a:buSzPts val="900"/>
              <a:buChar char="○"/>
              <a:defRPr sz="1200"/>
            </a:lvl2pPr>
            <a:lvl3pPr indent="-285750" lvl="2" marL="1371600" algn="l">
              <a:lnSpc>
                <a:spcPct val="115000"/>
              </a:lnSpc>
              <a:spcBef>
                <a:spcPts val="0"/>
              </a:spcBef>
              <a:spcAft>
                <a:spcPts val="0"/>
              </a:spcAft>
              <a:buSzPts val="900"/>
              <a:buChar char="■"/>
              <a:defRPr sz="1200"/>
            </a:lvl3pPr>
            <a:lvl4pPr indent="-285750" lvl="3" marL="1828800" algn="l">
              <a:lnSpc>
                <a:spcPct val="115000"/>
              </a:lnSpc>
              <a:spcBef>
                <a:spcPts val="0"/>
              </a:spcBef>
              <a:spcAft>
                <a:spcPts val="0"/>
              </a:spcAft>
              <a:buSzPts val="900"/>
              <a:buChar char="●"/>
              <a:defRPr sz="1200"/>
            </a:lvl4pPr>
            <a:lvl5pPr indent="-285750" lvl="4" marL="2286000" algn="l">
              <a:lnSpc>
                <a:spcPct val="115000"/>
              </a:lnSpc>
              <a:spcBef>
                <a:spcPts val="0"/>
              </a:spcBef>
              <a:spcAft>
                <a:spcPts val="0"/>
              </a:spcAft>
              <a:buSzPts val="900"/>
              <a:buChar char="○"/>
              <a:defRPr sz="1200"/>
            </a:lvl5pPr>
            <a:lvl6pPr indent="-285750" lvl="5" marL="2743200" algn="l">
              <a:lnSpc>
                <a:spcPct val="115000"/>
              </a:lnSpc>
              <a:spcBef>
                <a:spcPts val="0"/>
              </a:spcBef>
              <a:spcAft>
                <a:spcPts val="0"/>
              </a:spcAft>
              <a:buSzPts val="900"/>
              <a:buChar char="■"/>
              <a:defRPr sz="1200"/>
            </a:lvl6pPr>
            <a:lvl7pPr indent="-285750" lvl="6" marL="3200400" algn="l">
              <a:lnSpc>
                <a:spcPct val="115000"/>
              </a:lnSpc>
              <a:spcBef>
                <a:spcPts val="0"/>
              </a:spcBef>
              <a:spcAft>
                <a:spcPts val="0"/>
              </a:spcAft>
              <a:buSzPts val="900"/>
              <a:buChar char="●"/>
              <a:defRPr sz="1200"/>
            </a:lvl7pPr>
            <a:lvl8pPr indent="-285750" lvl="7" marL="3657600" algn="l">
              <a:lnSpc>
                <a:spcPct val="115000"/>
              </a:lnSpc>
              <a:spcBef>
                <a:spcPts val="0"/>
              </a:spcBef>
              <a:spcAft>
                <a:spcPts val="0"/>
              </a:spcAft>
              <a:buSzPts val="900"/>
              <a:buChar char="○"/>
              <a:defRPr sz="1200"/>
            </a:lvl8pPr>
            <a:lvl9pPr indent="-285750" lvl="8" marL="4114800" algn="l">
              <a:lnSpc>
                <a:spcPct val="115000"/>
              </a:lnSpc>
              <a:spcBef>
                <a:spcPts val="0"/>
              </a:spcBef>
              <a:spcAft>
                <a:spcPts val="0"/>
              </a:spcAft>
              <a:buSzPts val="900"/>
              <a:buChar char="■"/>
              <a:defRPr sz="1200"/>
            </a:lvl9pPr>
          </a:lstStyle>
          <a:p/>
        </p:txBody>
      </p:sp>
      <p:sp>
        <p:nvSpPr>
          <p:cNvPr id="85" name="Google Shape;85;p24"/>
          <p:cNvSpPr txBox="1"/>
          <p:nvPr>
            <p:ph idx="2" type="body"/>
          </p:nvPr>
        </p:nvSpPr>
        <p:spPr>
          <a:xfrm>
            <a:off x="4832400" y="1152475"/>
            <a:ext cx="3999900" cy="3416400"/>
          </a:xfrm>
          <a:prstGeom prst="rect">
            <a:avLst/>
          </a:prstGeom>
          <a:noFill/>
          <a:ln>
            <a:noFill/>
          </a:ln>
        </p:spPr>
        <p:txBody>
          <a:bodyPr anchorCtr="0" anchor="t" bIns="68575" lIns="68575" spcFirstLastPara="1" rIns="68575" wrap="square" tIns="68575">
            <a:normAutofit/>
          </a:bodyPr>
          <a:lstStyle>
            <a:lvl1pPr indent="-298450" lvl="0" marL="457200" algn="l">
              <a:lnSpc>
                <a:spcPct val="115000"/>
              </a:lnSpc>
              <a:spcBef>
                <a:spcPts val="0"/>
              </a:spcBef>
              <a:spcAft>
                <a:spcPts val="0"/>
              </a:spcAft>
              <a:buSzPts val="1100"/>
              <a:buChar char="●"/>
              <a:defRPr sz="1400"/>
            </a:lvl1pPr>
            <a:lvl2pPr indent="-285750" lvl="1" marL="914400" algn="l">
              <a:lnSpc>
                <a:spcPct val="115000"/>
              </a:lnSpc>
              <a:spcBef>
                <a:spcPts val="0"/>
              </a:spcBef>
              <a:spcAft>
                <a:spcPts val="0"/>
              </a:spcAft>
              <a:buSzPts val="900"/>
              <a:buChar char="○"/>
              <a:defRPr sz="1200"/>
            </a:lvl2pPr>
            <a:lvl3pPr indent="-285750" lvl="2" marL="1371600" algn="l">
              <a:lnSpc>
                <a:spcPct val="115000"/>
              </a:lnSpc>
              <a:spcBef>
                <a:spcPts val="0"/>
              </a:spcBef>
              <a:spcAft>
                <a:spcPts val="0"/>
              </a:spcAft>
              <a:buSzPts val="900"/>
              <a:buChar char="■"/>
              <a:defRPr sz="1200"/>
            </a:lvl3pPr>
            <a:lvl4pPr indent="-285750" lvl="3" marL="1828800" algn="l">
              <a:lnSpc>
                <a:spcPct val="115000"/>
              </a:lnSpc>
              <a:spcBef>
                <a:spcPts val="0"/>
              </a:spcBef>
              <a:spcAft>
                <a:spcPts val="0"/>
              </a:spcAft>
              <a:buSzPts val="900"/>
              <a:buChar char="●"/>
              <a:defRPr sz="1200"/>
            </a:lvl4pPr>
            <a:lvl5pPr indent="-285750" lvl="4" marL="2286000" algn="l">
              <a:lnSpc>
                <a:spcPct val="115000"/>
              </a:lnSpc>
              <a:spcBef>
                <a:spcPts val="0"/>
              </a:spcBef>
              <a:spcAft>
                <a:spcPts val="0"/>
              </a:spcAft>
              <a:buSzPts val="900"/>
              <a:buChar char="○"/>
              <a:defRPr sz="1200"/>
            </a:lvl5pPr>
            <a:lvl6pPr indent="-285750" lvl="5" marL="2743200" algn="l">
              <a:lnSpc>
                <a:spcPct val="115000"/>
              </a:lnSpc>
              <a:spcBef>
                <a:spcPts val="0"/>
              </a:spcBef>
              <a:spcAft>
                <a:spcPts val="0"/>
              </a:spcAft>
              <a:buSzPts val="900"/>
              <a:buChar char="■"/>
              <a:defRPr sz="1200"/>
            </a:lvl6pPr>
            <a:lvl7pPr indent="-285750" lvl="6" marL="3200400" algn="l">
              <a:lnSpc>
                <a:spcPct val="115000"/>
              </a:lnSpc>
              <a:spcBef>
                <a:spcPts val="0"/>
              </a:spcBef>
              <a:spcAft>
                <a:spcPts val="0"/>
              </a:spcAft>
              <a:buSzPts val="900"/>
              <a:buChar char="●"/>
              <a:defRPr sz="1200"/>
            </a:lvl7pPr>
            <a:lvl8pPr indent="-285750" lvl="7" marL="3657600" algn="l">
              <a:lnSpc>
                <a:spcPct val="115000"/>
              </a:lnSpc>
              <a:spcBef>
                <a:spcPts val="0"/>
              </a:spcBef>
              <a:spcAft>
                <a:spcPts val="0"/>
              </a:spcAft>
              <a:buSzPts val="900"/>
              <a:buChar char="○"/>
              <a:defRPr sz="1200"/>
            </a:lvl8pPr>
            <a:lvl9pPr indent="-285750" lvl="8" marL="4114800" algn="l">
              <a:lnSpc>
                <a:spcPct val="115000"/>
              </a:lnSpc>
              <a:spcBef>
                <a:spcPts val="0"/>
              </a:spcBef>
              <a:spcAft>
                <a:spcPts val="0"/>
              </a:spcAft>
              <a:buSzPts val="900"/>
              <a:buChar char="■"/>
              <a:defRPr sz="1200"/>
            </a:lvl9pPr>
          </a:lstStyle>
          <a:p/>
        </p:txBody>
      </p:sp>
      <p:sp>
        <p:nvSpPr>
          <p:cNvPr id="86" name="Google Shape;86;p24"/>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7" name="Shape 87"/>
        <p:cNvGrpSpPr/>
        <p:nvPr/>
      </p:nvGrpSpPr>
      <p:grpSpPr>
        <a:xfrm>
          <a:off x="0" y="0"/>
          <a:ext cx="0" cy="0"/>
          <a:chOff x="0" y="0"/>
          <a:chExt cx="0" cy="0"/>
        </a:xfrm>
      </p:grpSpPr>
      <p:sp>
        <p:nvSpPr>
          <p:cNvPr id="88" name="Google Shape;88;p25"/>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89" name="Google Shape;89;p25"/>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90" name="Shape 90"/>
        <p:cNvGrpSpPr/>
        <p:nvPr/>
      </p:nvGrpSpPr>
      <p:grpSpPr>
        <a:xfrm>
          <a:off x="0" y="0"/>
          <a:ext cx="0" cy="0"/>
          <a:chOff x="0" y="0"/>
          <a:chExt cx="0" cy="0"/>
        </a:xfrm>
      </p:grpSpPr>
      <p:sp>
        <p:nvSpPr>
          <p:cNvPr id="91" name="Google Shape;91;p26"/>
          <p:cNvSpPr txBox="1"/>
          <p:nvPr>
            <p:ph type="title"/>
          </p:nvPr>
        </p:nvSpPr>
        <p:spPr>
          <a:xfrm>
            <a:off x="311700" y="555600"/>
            <a:ext cx="2808000" cy="755700"/>
          </a:xfrm>
          <a:prstGeom prst="rect">
            <a:avLst/>
          </a:prstGeom>
          <a:noFill/>
          <a:ln>
            <a:noFill/>
          </a:ln>
        </p:spPr>
        <p:txBody>
          <a:bodyPr anchorCtr="0" anchor="b" bIns="68575" lIns="68575" spcFirstLastPara="1" rIns="68575" wrap="square" tIns="68575">
            <a:norm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p:txBody>
      </p:sp>
      <p:sp>
        <p:nvSpPr>
          <p:cNvPr id="92" name="Google Shape;92;p26"/>
          <p:cNvSpPr txBox="1"/>
          <p:nvPr>
            <p:ph idx="1" type="body"/>
          </p:nvPr>
        </p:nvSpPr>
        <p:spPr>
          <a:xfrm>
            <a:off x="311700" y="1389600"/>
            <a:ext cx="2808000" cy="3179400"/>
          </a:xfrm>
          <a:prstGeom prst="rect">
            <a:avLst/>
          </a:prstGeom>
          <a:noFill/>
          <a:ln>
            <a:noFill/>
          </a:ln>
        </p:spPr>
        <p:txBody>
          <a:bodyPr anchorCtr="0" anchor="t" bIns="68575" lIns="68575" spcFirstLastPara="1" rIns="68575" wrap="square" tIns="68575">
            <a:normAutofit/>
          </a:bodyPr>
          <a:lstStyle>
            <a:lvl1pPr indent="-285750" lvl="0" marL="457200" algn="l">
              <a:lnSpc>
                <a:spcPct val="115000"/>
              </a:lnSpc>
              <a:spcBef>
                <a:spcPts val="0"/>
              </a:spcBef>
              <a:spcAft>
                <a:spcPts val="0"/>
              </a:spcAft>
              <a:buSzPts val="900"/>
              <a:buChar char="●"/>
              <a:defRPr sz="1200"/>
            </a:lvl1pPr>
            <a:lvl2pPr indent="-285750" lvl="1" marL="914400" algn="l">
              <a:lnSpc>
                <a:spcPct val="115000"/>
              </a:lnSpc>
              <a:spcBef>
                <a:spcPts val="0"/>
              </a:spcBef>
              <a:spcAft>
                <a:spcPts val="0"/>
              </a:spcAft>
              <a:buSzPts val="900"/>
              <a:buChar char="○"/>
              <a:defRPr sz="1200"/>
            </a:lvl2pPr>
            <a:lvl3pPr indent="-285750" lvl="2" marL="1371600" algn="l">
              <a:lnSpc>
                <a:spcPct val="115000"/>
              </a:lnSpc>
              <a:spcBef>
                <a:spcPts val="0"/>
              </a:spcBef>
              <a:spcAft>
                <a:spcPts val="0"/>
              </a:spcAft>
              <a:buSzPts val="900"/>
              <a:buChar char="■"/>
              <a:defRPr sz="1200"/>
            </a:lvl3pPr>
            <a:lvl4pPr indent="-285750" lvl="3" marL="1828800" algn="l">
              <a:lnSpc>
                <a:spcPct val="115000"/>
              </a:lnSpc>
              <a:spcBef>
                <a:spcPts val="0"/>
              </a:spcBef>
              <a:spcAft>
                <a:spcPts val="0"/>
              </a:spcAft>
              <a:buSzPts val="900"/>
              <a:buChar char="●"/>
              <a:defRPr sz="1200"/>
            </a:lvl4pPr>
            <a:lvl5pPr indent="-285750" lvl="4" marL="2286000" algn="l">
              <a:lnSpc>
                <a:spcPct val="115000"/>
              </a:lnSpc>
              <a:spcBef>
                <a:spcPts val="0"/>
              </a:spcBef>
              <a:spcAft>
                <a:spcPts val="0"/>
              </a:spcAft>
              <a:buSzPts val="900"/>
              <a:buChar char="○"/>
              <a:defRPr sz="1200"/>
            </a:lvl5pPr>
            <a:lvl6pPr indent="-285750" lvl="5" marL="2743200" algn="l">
              <a:lnSpc>
                <a:spcPct val="115000"/>
              </a:lnSpc>
              <a:spcBef>
                <a:spcPts val="0"/>
              </a:spcBef>
              <a:spcAft>
                <a:spcPts val="0"/>
              </a:spcAft>
              <a:buSzPts val="900"/>
              <a:buChar char="■"/>
              <a:defRPr sz="1200"/>
            </a:lvl6pPr>
            <a:lvl7pPr indent="-285750" lvl="6" marL="3200400" algn="l">
              <a:lnSpc>
                <a:spcPct val="115000"/>
              </a:lnSpc>
              <a:spcBef>
                <a:spcPts val="0"/>
              </a:spcBef>
              <a:spcAft>
                <a:spcPts val="0"/>
              </a:spcAft>
              <a:buSzPts val="900"/>
              <a:buChar char="●"/>
              <a:defRPr sz="1200"/>
            </a:lvl7pPr>
            <a:lvl8pPr indent="-285750" lvl="7" marL="3657600" algn="l">
              <a:lnSpc>
                <a:spcPct val="115000"/>
              </a:lnSpc>
              <a:spcBef>
                <a:spcPts val="0"/>
              </a:spcBef>
              <a:spcAft>
                <a:spcPts val="0"/>
              </a:spcAft>
              <a:buSzPts val="900"/>
              <a:buChar char="○"/>
              <a:defRPr sz="1200"/>
            </a:lvl8pPr>
            <a:lvl9pPr indent="-285750" lvl="8" marL="4114800" algn="l">
              <a:lnSpc>
                <a:spcPct val="115000"/>
              </a:lnSpc>
              <a:spcBef>
                <a:spcPts val="0"/>
              </a:spcBef>
              <a:spcAft>
                <a:spcPts val="0"/>
              </a:spcAft>
              <a:buSzPts val="900"/>
              <a:buChar char="■"/>
              <a:defRPr sz="1200"/>
            </a:lvl9pPr>
          </a:lstStyle>
          <a:p/>
        </p:txBody>
      </p:sp>
      <p:sp>
        <p:nvSpPr>
          <p:cNvPr id="93" name="Google Shape;93;p26"/>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94" name="Shape 94"/>
        <p:cNvGrpSpPr/>
        <p:nvPr/>
      </p:nvGrpSpPr>
      <p:grpSpPr>
        <a:xfrm>
          <a:off x="0" y="0"/>
          <a:ext cx="0" cy="0"/>
          <a:chOff x="0" y="0"/>
          <a:chExt cx="0" cy="0"/>
        </a:xfrm>
      </p:grpSpPr>
      <p:sp>
        <p:nvSpPr>
          <p:cNvPr id="95" name="Google Shape;95;p27"/>
          <p:cNvSpPr txBox="1"/>
          <p:nvPr>
            <p:ph type="title"/>
          </p:nvPr>
        </p:nvSpPr>
        <p:spPr>
          <a:xfrm>
            <a:off x="490250" y="450150"/>
            <a:ext cx="6367800" cy="4090800"/>
          </a:xfrm>
          <a:prstGeom prst="rect">
            <a:avLst/>
          </a:prstGeom>
          <a:noFill/>
          <a:ln>
            <a:noFill/>
          </a:ln>
        </p:spPr>
        <p:txBody>
          <a:bodyPr anchorCtr="0" anchor="ctr" bIns="68575" lIns="68575" spcFirstLastPara="1" rIns="68575" wrap="square" tIns="68575">
            <a:norm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p:txBody>
      </p:sp>
      <p:sp>
        <p:nvSpPr>
          <p:cNvPr id="96" name="Google Shape;96;p27"/>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97" name="Shape 97"/>
        <p:cNvGrpSpPr/>
        <p:nvPr/>
      </p:nvGrpSpPr>
      <p:grpSpPr>
        <a:xfrm>
          <a:off x="0" y="0"/>
          <a:ext cx="0" cy="0"/>
          <a:chOff x="0" y="0"/>
          <a:chExt cx="0" cy="0"/>
        </a:xfrm>
      </p:grpSpPr>
      <p:sp>
        <p:nvSpPr>
          <p:cNvPr id="98" name="Google Shape;98;p2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28"/>
          <p:cNvSpPr txBox="1"/>
          <p:nvPr>
            <p:ph type="title"/>
          </p:nvPr>
        </p:nvSpPr>
        <p:spPr>
          <a:xfrm>
            <a:off x="265500" y="1233175"/>
            <a:ext cx="4045200" cy="1482300"/>
          </a:xfrm>
          <a:prstGeom prst="rect">
            <a:avLst/>
          </a:prstGeom>
          <a:noFill/>
          <a:ln>
            <a:noFill/>
          </a:ln>
        </p:spPr>
        <p:txBody>
          <a:bodyPr anchorCtr="0" anchor="b" bIns="68575" lIns="68575" spcFirstLastPara="1" rIns="68575" wrap="square" tIns="68575">
            <a:normAutofit/>
          </a:bodyPr>
          <a:lstStyle>
            <a:lvl1pPr lvl="0" algn="ctr">
              <a:lnSpc>
                <a:spcPct val="100000"/>
              </a:lnSpc>
              <a:spcBef>
                <a:spcPts val="0"/>
              </a:spcBef>
              <a:spcAft>
                <a:spcPts val="0"/>
              </a:spcAft>
              <a:buSzPts val="3200"/>
              <a:buNone/>
              <a:defRPr sz="4200"/>
            </a:lvl1pPr>
            <a:lvl2pPr lvl="1" algn="ctr">
              <a:lnSpc>
                <a:spcPct val="100000"/>
              </a:lnSpc>
              <a:spcBef>
                <a:spcPts val="0"/>
              </a:spcBef>
              <a:spcAft>
                <a:spcPts val="0"/>
              </a:spcAft>
              <a:buSzPts val="3200"/>
              <a:buNone/>
              <a:defRPr sz="4200"/>
            </a:lvl2pPr>
            <a:lvl3pPr lvl="2" algn="ctr">
              <a:lnSpc>
                <a:spcPct val="100000"/>
              </a:lnSpc>
              <a:spcBef>
                <a:spcPts val="0"/>
              </a:spcBef>
              <a:spcAft>
                <a:spcPts val="0"/>
              </a:spcAft>
              <a:buSzPts val="3200"/>
              <a:buNone/>
              <a:defRPr sz="4200"/>
            </a:lvl3pPr>
            <a:lvl4pPr lvl="3" algn="ctr">
              <a:lnSpc>
                <a:spcPct val="100000"/>
              </a:lnSpc>
              <a:spcBef>
                <a:spcPts val="0"/>
              </a:spcBef>
              <a:spcAft>
                <a:spcPts val="0"/>
              </a:spcAft>
              <a:buSzPts val="3200"/>
              <a:buNone/>
              <a:defRPr sz="4200"/>
            </a:lvl4pPr>
            <a:lvl5pPr lvl="4" algn="ctr">
              <a:lnSpc>
                <a:spcPct val="100000"/>
              </a:lnSpc>
              <a:spcBef>
                <a:spcPts val="0"/>
              </a:spcBef>
              <a:spcAft>
                <a:spcPts val="0"/>
              </a:spcAft>
              <a:buSzPts val="3200"/>
              <a:buNone/>
              <a:defRPr sz="4200"/>
            </a:lvl5pPr>
            <a:lvl6pPr lvl="5" algn="ctr">
              <a:lnSpc>
                <a:spcPct val="100000"/>
              </a:lnSpc>
              <a:spcBef>
                <a:spcPts val="0"/>
              </a:spcBef>
              <a:spcAft>
                <a:spcPts val="0"/>
              </a:spcAft>
              <a:buSzPts val="3200"/>
              <a:buNone/>
              <a:defRPr sz="4200"/>
            </a:lvl6pPr>
            <a:lvl7pPr lvl="6" algn="ctr">
              <a:lnSpc>
                <a:spcPct val="100000"/>
              </a:lnSpc>
              <a:spcBef>
                <a:spcPts val="0"/>
              </a:spcBef>
              <a:spcAft>
                <a:spcPts val="0"/>
              </a:spcAft>
              <a:buSzPts val="3200"/>
              <a:buNone/>
              <a:defRPr sz="4200"/>
            </a:lvl7pPr>
            <a:lvl8pPr lvl="7" algn="ctr">
              <a:lnSpc>
                <a:spcPct val="100000"/>
              </a:lnSpc>
              <a:spcBef>
                <a:spcPts val="0"/>
              </a:spcBef>
              <a:spcAft>
                <a:spcPts val="0"/>
              </a:spcAft>
              <a:buSzPts val="3200"/>
              <a:buNone/>
              <a:defRPr sz="4200"/>
            </a:lvl8pPr>
            <a:lvl9pPr lvl="8" algn="ctr">
              <a:lnSpc>
                <a:spcPct val="100000"/>
              </a:lnSpc>
              <a:spcBef>
                <a:spcPts val="0"/>
              </a:spcBef>
              <a:spcAft>
                <a:spcPts val="0"/>
              </a:spcAft>
              <a:buSzPts val="3200"/>
              <a:buNone/>
              <a:defRPr sz="4200"/>
            </a:lvl9pPr>
          </a:lstStyle>
          <a:p/>
        </p:txBody>
      </p:sp>
      <p:sp>
        <p:nvSpPr>
          <p:cNvPr id="100" name="Google Shape;100;p28"/>
          <p:cNvSpPr txBox="1"/>
          <p:nvPr>
            <p:ph idx="1" type="subTitle"/>
          </p:nvPr>
        </p:nvSpPr>
        <p:spPr>
          <a:xfrm>
            <a:off x="265500" y="2803075"/>
            <a:ext cx="4045200" cy="1235100"/>
          </a:xfrm>
          <a:prstGeom prst="rect">
            <a:avLst/>
          </a:prstGeom>
          <a:noFill/>
          <a:ln>
            <a:noFill/>
          </a:ln>
        </p:spPr>
        <p:txBody>
          <a:bodyPr anchorCtr="0" anchor="t" bIns="68575" lIns="68575" spcFirstLastPara="1" rIns="68575" wrap="square" tIns="68575">
            <a:normAutofit/>
          </a:bodyPr>
          <a:lstStyle>
            <a:lvl1pPr lvl="0" algn="ctr">
              <a:lnSpc>
                <a:spcPct val="100000"/>
              </a:lnSpc>
              <a:spcBef>
                <a:spcPts val="0"/>
              </a:spcBef>
              <a:spcAft>
                <a:spcPts val="0"/>
              </a:spcAft>
              <a:buSzPts val="1600"/>
              <a:buNone/>
              <a:defRPr sz="2100"/>
            </a:lvl1pPr>
            <a:lvl2pPr lvl="1" algn="ctr">
              <a:lnSpc>
                <a:spcPct val="100000"/>
              </a:lnSpc>
              <a:spcBef>
                <a:spcPts val="0"/>
              </a:spcBef>
              <a:spcAft>
                <a:spcPts val="0"/>
              </a:spcAft>
              <a:buSzPts val="1600"/>
              <a:buNone/>
              <a:defRPr sz="2100"/>
            </a:lvl2pPr>
            <a:lvl3pPr lvl="2" algn="ctr">
              <a:lnSpc>
                <a:spcPct val="100000"/>
              </a:lnSpc>
              <a:spcBef>
                <a:spcPts val="0"/>
              </a:spcBef>
              <a:spcAft>
                <a:spcPts val="0"/>
              </a:spcAft>
              <a:buSzPts val="1600"/>
              <a:buNone/>
              <a:defRPr sz="2100"/>
            </a:lvl3pPr>
            <a:lvl4pPr lvl="3" algn="ctr">
              <a:lnSpc>
                <a:spcPct val="100000"/>
              </a:lnSpc>
              <a:spcBef>
                <a:spcPts val="0"/>
              </a:spcBef>
              <a:spcAft>
                <a:spcPts val="0"/>
              </a:spcAft>
              <a:buSzPts val="1600"/>
              <a:buNone/>
              <a:defRPr sz="2100"/>
            </a:lvl4pPr>
            <a:lvl5pPr lvl="4" algn="ctr">
              <a:lnSpc>
                <a:spcPct val="100000"/>
              </a:lnSpc>
              <a:spcBef>
                <a:spcPts val="0"/>
              </a:spcBef>
              <a:spcAft>
                <a:spcPts val="0"/>
              </a:spcAft>
              <a:buSzPts val="1600"/>
              <a:buNone/>
              <a:defRPr sz="2100"/>
            </a:lvl5pPr>
            <a:lvl6pPr lvl="5" algn="ctr">
              <a:lnSpc>
                <a:spcPct val="100000"/>
              </a:lnSpc>
              <a:spcBef>
                <a:spcPts val="0"/>
              </a:spcBef>
              <a:spcAft>
                <a:spcPts val="0"/>
              </a:spcAft>
              <a:buSzPts val="1600"/>
              <a:buNone/>
              <a:defRPr sz="2100"/>
            </a:lvl6pPr>
            <a:lvl7pPr lvl="6" algn="ctr">
              <a:lnSpc>
                <a:spcPct val="100000"/>
              </a:lnSpc>
              <a:spcBef>
                <a:spcPts val="0"/>
              </a:spcBef>
              <a:spcAft>
                <a:spcPts val="0"/>
              </a:spcAft>
              <a:buSzPts val="1600"/>
              <a:buNone/>
              <a:defRPr sz="2100"/>
            </a:lvl7pPr>
            <a:lvl8pPr lvl="7" algn="ctr">
              <a:lnSpc>
                <a:spcPct val="100000"/>
              </a:lnSpc>
              <a:spcBef>
                <a:spcPts val="0"/>
              </a:spcBef>
              <a:spcAft>
                <a:spcPts val="0"/>
              </a:spcAft>
              <a:buSzPts val="1600"/>
              <a:buNone/>
              <a:defRPr sz="2100"/>
            </a:lvl8pPr>
            <a:lvl9pPr lvl="8" algn="ctr">
              <a:lnSpc>
                <a:spcPct val="100000"/>
              </a:lnSpc>
              <a:spcBef>
                <a:spcPts val="0"/>
              </a:spcBef>
              <a:spcAft>
                <a:spcPts val="0"/>
              </a:spcAft>
              <a:buSzPts val="1600"/>
              <a:buNone/>
              <a:defRPr sz="2100"/>
            </a:lvl9pPr>
          </a:lstStyle>
          <a:p/>
        </p:txBody>
      </p:sp>
      <p:sp>
        <p:nvSpPr>
          <p:cNvPr id="101" name="Google Shape;101;p28"/>
          <p:cNvSpPr txBox="1"/>
          <p:nvPr>
            <p:ph idx="2" type="body"/>
          </p:nvPr>
        </p:nvSpPr>
        <p:spPr>
          <a:xfrm>
            <a:off x="4939500" y="724075"/>
            <a:ext cx="3837000" cy="3695100"/>
          </a:xfrm>
          <a:prstGeom prst="rect">
            <a:avLst/>
          </a:prstGeom>
          <a:noFill/>
          <a:ln>
            <a:noFill/>
          </a:ln>
        </p:spPr>
        <p:txBody>
          <a:bodyPr anchorCtr="0" anchor="ctr" bIns="68575" lIns="68575" spcFirstLastPara="1" rIns="68575" wrap="square" tIns="68575">
            <a:normAutofit/>
          </a:bodyPr>
          <a:lstStyle>
            <a:lvl1pPr indent="-317500" lvl="0" marL="457200" algn="l">
              <a:lnSpc>
                <a:spcPct val="115000"/>
              </a:lnSpc>
              <a:spcBef>
                <a:spcPts val="0"/>
              </a:spcBef>
              <a:spcAft>
                <a:spcPts val="0"/>
              </a:spcAft>
              <a:buSzPts val="14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02" name="Google Shape;102;p28"/>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03" name="Shape 103"/>
        <p:cNvGrpSpPr/>
        <p:nvPr/>
      </p:nvGrpSpPr>
      <p:grpSpPr>
        <a:xfrm>
          <a:off x="0" y="0"/>
          <a:ext cx="0" cy="0"/>
          <a:chOff x="0" y="0"/>
          <a:chExt cx="0" cy="0"/>
        </a:xfrm>
      </p:grpSpPr>
      <p:sp>
        <p:nvSpPr>
          <p:cNvPr id="104" name="Google Shape;104;p29"/>
          <p:cNvSpPr txBox="1"/>
          <p:nvPr>
            <p:ph idx="1" type="body"/>
          </p:nvPr>
        </p:nvSpPr>
        <p:spPr>
          <a:xfrm>
            <a:off x="311700" y="4230575"/>
            <a:ext cx="5998800" cy="605100"/>
          </a:xfrm>
          <a:prstGeom prst="rect">
            <a:avLst/>
          </a:prstGeom>
          <a:noFill/>
          <a:ln>
            <a:noFill/>
          </a:ln>
        </p:spPr>
        <p:txBody>
          <a:bodyPr anchorCtr="0" anchor="ctr" bIns="68575" lIns="68575" spcFirstLastPara="1" rIns="68575" wrap="square" tIns="68575">
            <a:normAutofit/>
          </a:bodyPr>
          <a:lstStyle>
            <a:lvl1pPr indent="-228600" lvl="0" marL="457200" algn="l">
              <a:lnSpc>
                <a:spcPct val="100000"/>
              </a:lnSpc>
              <a:spcBef>
                <a:spcPts val="0"/>
              </a:spcBef>
              <a:spcAft>
                <a:spcPts val="0"/>
              </a:spcAft>
              <a:buSzPts val="1400"/>
              <a:buNone/>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05" name="Google Shape;105;p29"/>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06" name="Shape 106"/>
        <p:cNvGrpSpPr/>
        <p:nvPr/>
      </p:nvGrpSpPr>
      <p:grpSpPr>
        <a:xfrm>
          <a:off x="0" y="0"/>
          <a:ext cx="0" cy="0"/>
          <a:chOff x="0" y="0"/>
          <a:chExt cx="0" cy="0"/>
        </a:xfrm>
      </p:grpSpPr>
      <p:sp>
        <p:nvSpPr>
          <p:cNvPr id="107" name="Google Shape;107;p30"/>
          <p:cNvSpPr txBox="1"/>
          <p:nvPr>
            <p:ph type="title"/>
          </p:nvPr>
        </p:nvSpPr>
        <p:spPr>
          <a:xfrm>
            <a:off x="311700" y="1106125"/>
            <a:ext cx="8520600" cy="1963500"/>
          </a:xfrm>
          <a:prstGeom prst="rect">
            <a:avLst/>
          </a:prstGeom>
          <a:noFill/>
          <a:ln>
            <a:noFill/>
          </a:ln>
        </p:spPr>
        <p:txBody>
          <a:bodyPr anchorCtr="0" anchor="b" bIns="68575" lIns="68575" spcFirstLastPara="1" rIns="68575" wrap="square" tIns="68575">
            <a:normAutofit/>
          </a:bodyPr>
          <a:lstStyle>
            <a:lvl1pPr lvl="0" algn="ctr">
              <a:lnSpc>
                <a:spcPct val="100000"/>
              </a:lnSpc>
              <a:spcBef>
                <a:spcPts val="0"/>
              </a:spcBef>
              <a:spcAft>
                <a:spcPts val="0"/>
              </a:spcAft>
              <a:buSzPts val="9000"/>
              <a:buNone/>
              <a:defRPr sz="12000"/>
            </a:lvl1pPr>
            <a:lvl2pPr lvl="1" algn="ctr">
              <a:lnSpc>
                <a:spcPct val="100000"/>
              </a:lnSpc>
              <a:spcBef>
                <a:spcPts val="0"/>
              </a:spcBef>
              <a:spcAft>
                <a:spcPts val="0"/>
              </a:spcAft>
              <a:buSzPts val="9000"/>
              <a:buNone/>
              <a:defRPr sz="12000"/>
            </a:lvl2pPr>
            <a:lvl3pPr lvl="2" algn="ctr">
              <a:lnSpc>
                <a:spcPct val="100000"/>
              </a:lnSpc>
              <a:spcBef>
                <a:spcPts val="0"/>
              </a:spcBef>
              <a:spcAft>
                <a:spcPts val="0"/>
              </a:spcAft>
              <a:buSzPts val="9000"/>
              <a:buNone/>
              <a:defRPr sz="12000"/>
            </a:lvl3pPr>
            <a:lvl4pPr lvl="3" algn="ctr">
              <a:lnSpc>
                <a:spcPct val="100000"/>
              </a:lnSpc>
              <a:spcBef>
                <a:spcPts val="0"/>
              </a:spcBef>
              <a:spcAft>
                <a:spcPts val="0"/>
              </a:spcAft>
              <a:buSzPts val="9000"/>
              <a:buNone/>
              <a:defRPr sz="12000"/>
            </a:lvl4pPr>
            <a:lvl5pPr lvl="4" algn="ctr">
              <a:lnSpc>
                <a:spcPct val="100000"/>
              </a:lnSpc>
              <a:spcBef>
                <a:spcPts val="0"/>
              </a:spcBef>
              <a:spcAft>
                <a:spcPts val="0"/>
              </a:spcAft>
              <a:buSzPts val="9000"/>
              <a:buNone/>
              <a:defRPr sz="12000"/>
            </a:lvl5pPr>
            <a:lvl6pPr lvl="5" algn="ctr">
              <a:lnSpc>
                <a:spcPct val="100000"/>
              </a:lnSpc>
              <a:spcBef>
                <a:spcPts val="0"/>
              </a:spcBef>
              <a:spcAft>
                <a:spcPts val="0"/>
              </a:spcAft>
              <a:buSzPts val="9000"/>
              <a:buNone/>
              <a:defRPr sz="12000"/>
            </a:lvl6pPr>
            <a:lvl7pPr lvl="6" algn="ctr">
              <a:lnSpc>
                <a:spcPct val="100000"/>
              </a:lnSpc>
              <a:spcBef>
                <a:spcPts val="0"/>
              </a:spcBef>
              <a:spcAft>
                <a:spcPts val="0"/>
              </a:spcAft>
              <a:buSzPts val="9000"/>
              <a:buNone/>
              <a:defRPr sz="12000"/>
            </a:lvl7pPr>
            <a:lvl8pPr lvl="7" algn="ctr">
              <a:lnSpc>
                <a:spcPct val="100000"/>
              </a:lnSpc>
              <a:spcBef>
                <a:spcPts val="0"/>
              </a:spcBef>
              <a:spcAft>
                <a:spcPts val="0"/>
              </a:spcAft>
              <a:buSzPts val="9000"/>
              <a:buNone/>
              <a:defRPr sz="12000"/>
            </a:lvl8pPr>
            <a:lvl9pPr lvl="8" algn="ctr">
              <a:lnSpc>
                <a:spcPct val="100000"/>
              </a:lnSpc>
              <a:spcBef>
                <a:spcPts val="0"/>
              </a:spcBef>
              <a:spcAft>
                <a:spcPts val="0"/>
              </a:spcAft>
              <a:buSzPts val="9000"/>
              <a:buNone/>
              <a:defRPr sz="12000"/>
            </a:lvl9pPr>
          </a:lstStyle>
          <a:p/>
        </p:txBody>
      </p:sp>
      <p:sp>
        <p:nvSpPr>
          <p:cNvPr id="108" name="Google Shape;108;p30"/>
          <p:cNvSpPr txBox="1"/>
          <p:nvPr>
            <p:ph idx="1" type="body"/>
          </p:nvPr>
        </p:nvSpPr>
        <p:spPr>
          <a:xfrm>
            <a:off x="311700" y="3152225"/>
            <a:ext cx="8520600" cy="1300800"/>
          </a:xfrm>
          <a:prstGeom prst="rect">
            <a:avLst/>
          </a:prstGeom>
          <a:noFill/>
          <a:ln>
            <a:noFill/>
          </a:ln>
        </p:spPr>
        <p:txBody>
          <a:bodyPr anchorCtr="0" anchor="t" bIns="68575" lIns="68575" spcFirstLastPara="1" rIns="68575" wrap="square" tIns="68575">
            <a:normAutofit/>
          </a:bodyPr>
          <a:lstStyle>
            <a:lvl1pPr indent="-317500" lvl="0" marL="457200" algn="ctr">
              <a:lnSpc>
                <a:spcPct val="115000"/>
              </a:lnSpc>
              <a:spcBef>
                <a:spcPts val="0"/>
              </a:spcBef>
              <a:spcAft>
                <a:spcPts val="0"/>
              </a:spcAft>
              <a:buSzPts val="1400"/>
              <a:buChar char="●"/>
              <a:defRPr/>
            </a:lvl1pPr>
            <a:lvl2pPr indent="-298450" lvl="1" marL="914400" algn="ctr">
              <a:lnSpc>
                <a:spcPct val="115000"/>
              </a:lnSpc>
              <a:spcBef>
                <a:spcPts val="0"/>
              </a:spcBef>
              <a:spcAft>
                <a:spcPts val="0"/>
              </a:spcAft>
              <a:buSzPts val="1100"/>
              <a:buChar char="○"/>
              <a:defRPr/>
            </a:lvl2pPr>
            <a:lvl3pPr indent="-298450" lvl="2" marL="1371600" algn="ctr">
              <a:lnSpc>
                <a:spcPct val="115000"/>
              </a:lnSpc>
              <a:spcBef>
                <a:spcPts val="0"/>
              </a:spcBef>
              <a:spcAft>
                <a:spcPts val="0"/>
              </a:spcAft>
              <a:buSzPts val="1100"/>
              <a:buChar char="■"/>
              <a:defRPr/>
            </a:lvl3pPr>
            <a:lvl4pPr indent="-298450" lvl="3" marL="1828800" algn="ctr">
              <a:lnSpc>
                <a:spcPct val="115000"/>
              </a:lnSpc>
              <a:spcBef>
                <a:spcPts val="0"/>
              </a:spcBef>
              <a:spcAft>
                <a:spcPts val="0"/>
              </a:spcAft>
              <a:buSzPts val="1100"/>
              <a:buChar char="●"/>
              <a:defRPr/>
            </a:lvl4pPr>
            <a:lvl5pPr indent="-298450" lvl="4" marL="2286000" algn="ctr">
              <a:lnSpc>
                <a:spcPct val="115000"/>
              </a:lnSpc>
              <a:spcBef>
                <a:spcPts val="0"/>
              </a:spcBef>
              <a:spcAft>
                <a:spcPts val="0"/>
              </a:spcAft>
              <a:buSzPts val="1100"/>
              <a:buChar char="○"/>
              <a:defRPr/>
            </a:lvl5pPr>
            <a:lvl6pPr indent="-298450" lvl="5" marL="2743200" algn="ctr">
              <a:lnSpc>
                <a:spcPct val="115000"/>
              </a:lnSpc>
              <a:spcBef>
                <a:spcPts val="0"/>
              </a:spcBef>
              <a:spcAft>
                <a:spcPts val="0"/>
              </a:spcAft>
              <a:buSzPts val="1100"/>
              <a:buChar char="■"/>
              <a:defRPr/>
            </a:lvl6pPr>
            <a:lvl7pPr indent="-298450" lvl="6" marL="3200400" algn="ctr">
              <a:lnSpc>
                <a:spcPct val="115000"/>
              </a:lnSpc>
              <a:spcBef>
                <a:spcPts val="0"/>
              </a:spcBef>
              <a:spcAft>
                <a:spcPts val="0"/>
              </a:spcAft>
              <a:buSzPts val="1100"/>
              <a:buChar char="●"/>
              <a:defRPr/>
            </a:lvl7pPr>
            <a:lvl8pPr indent="-298450" lvl="7" marL="3657600" algn="ctr">
              <a:lnSpc>
                <a:spcPct val="115000"/>
              </a:lnSpc>
              <a:spcBef>
                <a:spcPts val="0"/>
              </a:spcBef>
              <a:spcAft>
                <a:spcPts val="0"/>
              </a:spcAft>
              <a:buSzPts val="1100"/>
              <a:buChar char="○"/>
              <a:defRPr/>
            </a:lvl8pPr>
            <a:lvl9pPr indent="-298450" lvl="8" marL="4114800" algn="ctr">
              <a:lnSpc>
                <a:spcPct val="115000"/>
              </a:lnSpc>
              <a:spcBef>
                <a:spcPts val="0"/>
              </a:spcBef>
              <a:spcAft>
                <a:spcPts val="0"/>
              </a:spcAft>
              <a:buSzPts val="1100"/>
              <a:buChar char="■"/>
              <a:defRPr/>
            </a:lvl9pPr>
          </a:lstStyle>
          <a:p/>
        </p:txBody>
      </p:sp>
      <p:sp>
        <p:nvSpPr>
          <p:cNvPr id="109" name="Google Shape;109;p30"/>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0" name="Shape 110"/>
        <p:cNvGrpSpPr/>
        <p:nvPr/>
      </p:nvGrpSpPr>
      <p:grpSpPr>
        <a:xfrm>
          <a:off x="0" y="0"/>
          <a:ext cx="0" cy="0"/>
          <a:chOff x="0" y="0"/>
          <a:chExt cx="0" cy="0"/>
        </a:xfrm>
      </p:grpSpPr>
      <p:sp>
        <p:nvSpPr>
          <p:cNvPr id="111" name="Google Shape;111;p31"/>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6" name="Shape 116"/>
        <p:cNvGrpSpPr/>
        <p:nvPr/>
      </p:nvGrpSpPr>
      <p:grpSpPr>
        <a:xfrm>
          <a:off x="0" y="0"/>
          <a:ext cx="0" cy="0"/>
          <a:chOff x="0" y="0"/>
          <a:chExt cx="0" cy="0"/>
        </a:xfrm>
      </p:grpSpPr>
      <p:sp>
        <p:nvSpPr>
          <p:cNvPr id="117" name="Google Shape;117;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8" name="Google Shape;118;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19" name="Google Shape;119;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0" name="Shape 120"/>
        <p:cNvGrpSpPr/>
        <p:nvPr/>
      </p:nvGrpSpPr>
      <p:grpSpPr>
        <a:xfrm>
          <a:off x="0" y="0"/>
          <a:ext cx="0" cy="0"/>
          <a:chOff x="0" y="0"/>
          <a:chExt cx="0" cy="0"/>
        </a:xfrm>
      </p:grpSpPr>
      <p:sp>
        <p:nvSpPr>
          <p:cNvPr id="121" name="Google Shape;121;p3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22" name="Google Shape;122;p3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3" name="Google Shape;123;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4" name="Shape 124"/>
        <p:cNvGrpSpPr/>
        <p:nvPr/>
      </p:nvGrpSpPr>
      <p:grpSpPr>
        <a:xfrm>
          <a:off x="0" y="0"/>
          <a:ext cx="0" cy="0"/>
          <a:chOff x="0" y="0"/>
          <a:chExt cx="0" cy="0"/>
        </a:xfrm>
      </p:grpSpPr>
      <p:sp>
        <p:nvSpPr>
          <p:cNvPr id="125" name="Google Shape;125;p3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26" name="Google Shape;126;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7" name="Shape 127"/>
        <p:cNvGrpSpPr/>
        <p:nvPr/>
      </p:nvGrpSpPr>
      <p:grpSpPr>
        <a:xfrm>
          <a:off x="0" y="0"/>
          <a:ext cx="0" cy="0"/>
          <a:chOff x="0" y="0"/>
          <a:chExt cx="0" cy="0"/>
        </a:xfrm>
      </p:grpSpPr>
      <p:sp>
        <p:nvSpPr>
          <p:cNvPr id="128" name="Google Shape;128;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9" name="Google Shape;129;p3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30" name="Google Shape;130;p3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31" name="Google Shape;131;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2" name="Shape 132"/>
        <p:cNvGrpSpPr/>
        <p:nvPr/>
      </p:nvGrpSpPr>
      <p:grpSpPr>
        <a:xfrm>
          <a:off x="0" y="0"/>
          <a:ext cx="0" cy="0"/>
          <a:chOff x="0" y="0"/>
          <a:chExt cx="0" cy="0"/>
        </a:xfrm>
      </p:grpSpPr>
      <p:sp>
        <p:nvSpPr>
          <p:cNvPr id="133" name="Google Shape;133;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4" name="Google Shape;134;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35" name="Shape 135"/>
        <p:cNvGrpSpPr/>
        <p:nvPr/>
      </p:nvGrpSpPr>
      <p:grpSpPr>
        <a:xfrm>
          <a:off x="0" y="0"/>
          <a:ext cx="0" cy="0"/>
          <a:chOff x="0" y="0"/>
          <a:chExt cx="0" cy="0"/>
        </a:xfrm>
      </p:grpSpPr>
      <p:sp>
        <p:nvSpPr>
          <p:cNvPr id="136" name="Google Shape;136;p3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37" name="Google Shape;137;p3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38" name="Google Shape;138;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139" name="Shape 139"/>
        <p:cNvGrpSpPr/>
        <p:nvPr/>
      </p:nvGrpSpPr>
      <p:grpSpPr>
        <a:xfrm>
          <a:off x="0" y="0"/>
          <a:ext cx="0" cy="0"/>
          <a:chOff x="0" y="0"/>
          <a:chExt cx="0" cy="0"/>
        </a:xfrm>
      </p:grpSpPr>
      <p:sp>
        <p:nvSpPr>
          <p:cNvPr id="140" name="Google Shape;140;p3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41" name="Google Shape;141;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42" name="Shape 142"/>
        <p:cNvGrpSpPr/>
        <p:nvPr/>
      </p:nvGrpSpPr>
      <p:grpSpPr>
        <a:xfrm>
          <a:off x="0" y="0"/>
          <a:ext cx="0" cy="0"/>
          <a:chOff x="0" y="0"/>
          <a:chExt cx="0" cy="0"/>
        </a:xfrm>
      </p:grpSpPr>
      <p:sp>
        <p:nvSpPr>
          <p:cNvPr id="143" name="Google Shape;143;p4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4" name="Google Shape;144;p4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45" name="Google Shape;145;p4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46" name="Google Shape;146;p4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47" name="Google Shape;147;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48" name="Shape 148"/>
        <p:cNvGrpSpPr/>
        <p:nvPr/>
      </p:nvGrpSpPr>
      <p:grpSpPr>
        <a:xfrm>
          <a:off x="0" y="0"/>
          <a:ext cx="0" cy="0"/>
          <a:chOff x="0" y="0"/>
          <a:chExt cx="0" cy="0"/>
        </a:xfrm>
      </p:grpSpPr>
      <p:sp>
        <p:nvSpPr>
          <p:cNvPr id="149" name="Google Shape;149;p4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50" name="Google Shape;150;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51" name="Shape 151"/>
        <p:cNvGrpSpPr/>
        <p:nvPr/>
      </p:nvGrpSpPr>
      <p:grpSpPr>
        <a:xfrm>
          <a:off x="0" y="0"/>
          <a:ext cx="0" cy="0"/>
          <a:chOff x="0" y="0"/>
          <a:chExt cx="0" cy="0"/>
        </a:xfrm>
      </p:grpSpPr>
      <p:sp>
        <p:nvSpPr>
          <p:cNvPr id="152" name="Google Shape;152;p42"/>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53" name="Google Shape;153;p4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54" name="Google Shape;154;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5" name="Shape 155"/>
        <p:cNvGrpSpPr/>
        <p:nvPr/>
      </p:nvGrpSpPr>
      <p:grpSpPr>
        <a:xfrm>
          <a:off x="0" y="0"/>
          <a:ext cx="0" cy="0"/>
          <a:chOff x="0" y="0"/>
          <a:chExt cx="0" cy="0"/>
        </a:xfrm>
      </p:grpSpPr>
      <p:sp>
        <p:nvSpPr>
          <p:cNvPr id="156" name="Google Shape;156;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ble Text" type="obj">
  <p:cSld name="OBJECT">
    <p:spTree>
      <p:nvGrpSpPr>
        <p:cNvPr id="158" name="Shape 158"/>
        <p:cNvGrpSpPr/>
        <p:nvPr/>
      </p:nvGrpSpPr>
      <p:grpSpPr>
        <a:xfrm>
          <a:off x="0" y="0"/>
          <a:ext cx="0" cy="0"/>
          <a:chOff x="0" y="0"/>
          <a:chExt cx="0" cy="0"/>
        </a:xfrm>
      </p:grpSpPr>
      <p:sp>
        <p:nvSpPr>
          <p:cNvPr id="159" name="Google Shape;159;p45"/>
          <p:cNvSpPr txBox="1"/>
          <p:nvPr>
            <p:ph type="title"/>
          </p:nvPr>
        </p:nvSpPr>
        <p:spPr>
          <a:xfrm>
            <a:off x="628650" y="273844"/>
            <a:ext cx="7886700" cy="503396"/>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rgbClr val="F48027"/>
              </a:buClr>
              <a:buSzPts val="3300"/>
              <a:buFont typeface="Helvetica Neue"/>
              <a:buNone/>
              <a:defRPr b="1" i="0" sz="3300" u="none" cap="none" strike="noStrike">
                <a:solidFill>
                  <a:srgbClr val="F4802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60" name="Google Shape;160;p45"/>
          <p:cNvSpPr txBox="1"/>
          <p:nvPr>
            <p:ph idx="1" type="body"/>
          </p:nvPr>
        </p:nvSpPr>
        <p:spPr>
          <a:xfrm>
            <a:off x="628650" y="883920"/>
            <a:ext cx="7886700" cy="3985736"/>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1" name="Shape 161"/>
        <p:cNvGrpSpPr/>
        <p:nvPr/>
      </p:nvGrpSpPr>
      <p:grpSpPr>
        <a:xfrm>
          <a:off x="0" y="0"/>
          <a:ext cx="0" cy="0"/>
          <a:chOff x="0" y="0"/>
          <a:chExt cx="0" cy="0"/>
        </a:xfrm>
      </p:grpSpPr>
      <p:pic>
        <p:nvPicPr>
          <p:cNvPr id="162" name="Google Shape;162;p46"/>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nit Intro Video">
  <p:cSld name="Unit Intro Video">
    <p:spTree>
      <p:nvGrpSpPr>
        <p:cNvPr id="163" name="Shape 163"/>
        <p:cNvGrpSpPr/>
        <p:nvPr/>
      </p:nvGrpSpPr>
      <p:grpSpPr>
        <a:xfrm>
          <a:off x="0" y="0"/>
          <a:ext cx="0" cy="0"/>
          <a:chOff x="0" y="0"/>
          <a:chExt cx="0" cy="0"/>
        </a:xfrm>
      </p:grpSpPr>
      <p:pic>
        <p:nvPicPr>
          <p:cNvPr id="164" name="Google Shape;164;p47"/>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right">
  <p:cSld name="Copyright">
    <p:spTree>
      <p:nvGrpSpPr>
        <p:cNvPr id="165" name="Shape 165"/>
        <p:cNvGrpSpPr/>
        <p:nvPr/>
      </p:nvGrpSpPr>
      <p:grpSpPr>
        <a:xfrm>
          <a:off x="0" y="0"/>
          <a:ext cx="0" cy="0"/>
          <a:chOff x="0" y="0"/>
          <a:chExt cx="0" cy="0"/>
        </a:xfrm>
      </p:grpSpPr>
      <p:pic>
        <p:nvPicPr>
          <p:cNvPr id="166" name="Google Shape;166;p4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67" name="Google Shape;167;p48"/>
          <p:cNvSpPr txBox="1"/>
          <p:nvPr>
            <p:ph idx="1" type="body"/>
          </p:nvPr>
        </p:nvSpPr>
        <p:spPr>
          <a:xfrm>
            <a:off x="628650" y="1234440"/>
            <a:ext cx="3821430" cy="3635216"/>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800"/>
              <a:buFont typeface="Arial"/>
              <a:buNone/>
              <a:defRPr b="0" i="0" sz="8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68" name="Google Shape;168;p48"/>
          <p:cNvSpPr txBox="1"/>
          <p:nvPr>
            <p:ph idx="2" type="body"/>
          </p:nvPr>
        </p:nvSpPr>
        <p:spPr>
          <a:xfrm>
            <a:off x="4530090" y="1234440"/>
            <a:ext cx="3821430" cy="3635216"/>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800"/>
              <a:buFont typeface="Arial"/>
              <a:buNone/>
              <a:defRPr b="0" i="0" sz="8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9" name="Shape 169"/>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6" name="Shape 176"/>
        <p:cNvGrpSpPr/>
        <p:nvPr/>
      </p:nvGrpSpPr>
      <p:grpSpPr>
        <a:xfrm>
          <a:off x="0" y="0"/>
          <a:ext cx="0" cy="0"/>
          <a:chOff x="0" y="0"/>
          <a:chExt cx="0" cy="0"/>
        </a:xfrm>
      </p:grpSpPr>
      <p:sp>
        <p:nvSpPr>
          <p:cNvPr id="177" name="Google Shape;177;p5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8" name="Google Shape;178;p51"/>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79" name="Google Shape;179;p5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0" name="Google Shape;180;p5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1" name="Google Shape;181;p5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2" name="Shape 182"/>
        <p:cNvGrpSpPr/>
        <p:nvPr/>
      </p:nvGrpSpPr>
      <p:grpSpPr>
        <a:xfrm>
          <a:off x="0" y="0"/>
          <a:ext cx="0" cy="0"/>
          <a:chOff x="0" y="0"/>
          <a:chExt cx="0" cy="0"/>
        </a:xfrm>
      </p:grpSpPr>
      <p:sp>
        <p:nvSpPr>
          <p:cNvPr id="183" name="Google Shape;183;p5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4" name="Google Shape;184;p52"/>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5" name="Google Shape;185;p5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6" name="Google Shape;186;p5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7" name="Google Shape;187;p5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8" name="Shape 188"/>
        <p:cNvGrpSpPr/>
        <p:nvPr/>
      </p:nvGrpSpPr>
      <p:grpSpPr>
        <a:xfrm>
          <a:off x="0" y="0"/>
          <a:ext cx="0" cy="0"/>
          <a:chOff x="0" y="0"/>
          <a:chExt cx="0" cy="0"/>
        </a:xfrm>
      </p:grpSpPr>
      <p:sp>
        <p:nvSpPr>
          <p:cNvPr id="189" name="Google Shape;189;p53"/>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0" name="Google Shape;190;p53"/>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91" name="Google Shape;191;p5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2" name="Google Shape;192;p5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3" name="Google Shape;193;p5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4" name="Shape 194"/>
        <p:cNvGrpSpPr/>
        <p:nvPr/>
      </p:nvGrpSpPr>
      <p:grpSpPr>
        <a:xfrm>
          <a:off x="0" y="0"/>
          <a:ext cx="0" cy="0"/>
          <a:chOff x="0" y="0"/>
          <a:chExt cx="0" cy="0"/>
        </a:xfrm>
      </p:grpSpPr>
      <p:sp>
        <p:nvSpPr>
          <p:cNvPr id="195" name="Google Shape;195;p5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6" name="Google Shape;196;p54"/>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7" name="Google Shape;197;p54"/>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8" name="Google Shape;198;p5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9" name="Google Shape;199;p5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0" name="Google Shape;200;p5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1" name="Shape 201"/>
        <p:cNvGrpSpPr/>
        <p:nvPr/>
      </p:nvGrpSpPr>
      <p:grpSpPr>
        <a:xfrm>
          <a:off x="0" y="0"/>
          <a:ext cx="0" cy="0"/>
          <a:chOff x="0" y="0"/>
          <a:chExt cx="0" cy="0"/>
        </a:xfrm>
      </p:grpSpPr>
      <p:sp>
        <p:nvSpPr>
          <p:cNvPr id="202" name="Google Shape;202;p55"/>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3" name="Google Shape;203;p55"/>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04" name="Google Shape;204;p55"/>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5" name="Google Shape;205;p55"/>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06" name="Google Shape;206;p55"/>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7" name="Google Shape;207;p5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8" name="Google Shape;208;p5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9" name="Google Shape;209;p5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0" name="Shape 210"/>
        <p:cNvGrpSpPr/>
        <p:nvPr/>
      </p:nvGrpSpPr>
      <p:grpSpPr>
        <a:xfrm>
          <a:off x="0" y="0"/>
          <a:ext cx="0" cy="0"/>
          <a:chOff x="0" y="0"/>
          <a:chExt cx="0" cy="0"/>
        </a:xfrm>
      </p:grpSpPr>
      <p:sp>
        <p:nvSpPr>
          <p:cNvPr id="211" name="Google Shape;211;p5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2" name="Google Shape;212;p5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3" name="Google Shape;213;p5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4" name="Google Shape;214;p5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5" name="Shape 215"/>
        <p:cNvGrpSpPr/>
        <p:nvPr/>
      </p:nvGrpSpPr>
      <p:grpSpPr>
        <a:xfrm>
          <a:off x="0" y="0"/>
          <a:ext cx="0" cy="0"/>
          <a:chOff x="0" y="0"/>
          <a:chExt cx="0" cy="0"/>
        </a:xfrm>
      </p:grpSpPr>
      <p:sp>
        <p:nvSpPr>
          <p:cNvPr id="216" name="Google Shape;216;p5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7" name="Google Shape;217;p5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8" name="Google Shape;218;p5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9" name="Shape 219"/>
        <p:cNvGrpSpPr/>
        <p:nvPr/>
      </p:nvGrpSpPr>
      <p:grpSpPr>
        <a:xfrm>
          <a:off x="0" y="0"/>
          <a:ext cx="0" cy="0"/>
          <a:chOff x="0" y="0"/>
          <a:chExt cx="0" cy="0"/>
        </a:xfrm>
      </p:grpSpPr>
      <p:sp>
        <p:nvSpPr>
          <p:cNvPr id="220" name="Google Shape;220;p58"/>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1" name="Google Shape;221;p58"/>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22" name="Google Shape;222;p58"/>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23" name="Google Shape;223;p5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4" name="Google Shape;224;p5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5" name="Google Shape;225;p5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6" name="Shape 226"/>
        <p:cNvGrpSpPr/>
        <p:nvPr/>
      </p:nvGrpSpPr>
      <p:grpSpPr>
        <a:xfrm>
          <a:off x="0" y="0"/>
          <a:ext cx="0" cy="0"/>
          <a:chOff x="0" y="0"/>
          <a:chExt cx="0" cy="0"/>
        </a:xfrm>
      </p:grpSpPr>
      <p:sp>
        <p:nvSpPr>
          <p:cNvPr id="227" name="Google Shape;227;p59"/>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8" name="Google Shape;228;p59"/>
          <p:cNvSpPr/>
          <p:nvPr>
            <p:ph idx="2" type="pic"/>
          </p:nvPr>
        </p:nvSpPr>
        <p:spPr>
          <a:xfrm>
            <a:off x="3887391" y="740569"/>
            <a:ext cx="4629150" cy="3655219"/>
          </a:xfrm>
          <a:prstGeom prst="rect">
            <a:avLst/>
          </a:prstGeom>
          <a:noFill/>
          <a:ln>
            <a:noFill/>
          </a:ln>
        </p:spPr>
      </p:sp>
      <p:sp>
        <p:nvSpPr>
          <p:cNvPr id="229" name="Google Shape;229;p59"/>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30" name="Google Shape;230;p5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1" name="Google Shape;231;p5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2" name="Google Shape;232;p5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33" name="Shape 233"/>
        <p:cNvGrpSpPr/>
        <p:nvPr/>
      </p:nvGrpSpPr>
      <p:grpSpPr>
        <a:xfrm>
          <a:off x="0" y="0"/>
          <a:ext cx="0" cy="0"/>
          <a:chOff x="0" y="0"/>
          <a:chExt cx="0" cy="0"/>
        </a:xfrm>
      </p:grpSpPr>
      <p:sp>
        <p:nvSpPr>
          <p:cNvPr id="234" name="Google Shape;234;p6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5" name="Google Shape;235;p60"/>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6" name="Google Shape;236;p6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7" name="Google Shape;237;p6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8" name="Google Shape;238;p6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9" name="Shape 239"/>
        <p:cNvGrpSpPr/>
        <p:nvPr/>
      </p:nvGrpSpPr>
      <p:grpSpPr>
        <a:xfrm>
          <a:off x="0" y="0"/>
          <a:ext cx="0" cy="0"/>
          <a:chOff x="0" y="0"/>
          <a:chExt cx="0" cy="0"/>
        </a:xfrm>
      </p:grpSpPr>
      <p:sp>
        <p:nvSpPr>
          <p:cNvPr id="240" name="Google Shape;240;p61"/>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1" name="Google Shape;241;p61"/>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2" name="Google Shape;242;p6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3" name="Google Shape;243;p6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4" name="Google Shape;244;p6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1" name="Shape 251"/>
        <p:cNvGrpSpPr/>
        <p:nvPr/>
      </p:nvGrpSpPr>
      <p:grpSpPr>
        <a:xfrm>
          <a:off x="0" y="0"/>
          <a:ext cx="0" cy="0"/>
          <a:chOff x="0" y="0"/>
          <a:chExt cx="0" cy="0"/>
        </a:xfrm>
      </p:grpSpPr>
      <p:sp>
        <p:nvSpPr>
          <p:cNvPr id="252" name="Google Shape;252;p6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3" name="Google Shape;253;p63"/>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54" name="Google Shape;254;p6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5" name="Google Shape;255;p6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6" name="Google Shape;256;p6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7" name="Shape 257"/>
        <p:cNvGrpSpPr/>
        <p:nvPr/>
      </p:nvGrpSpPr>
      <p:grpSpPr>
        <a:xfrm>
          <a:off x="0" y="0"/>
          <a:ext cx="0" cy="0"/>
          <a:chOff x="0" y="0"/>
          <a:chExt cx="0" cy="0"/>
        </a:xfrm>
      </p:grpSpPr>
      <p:sp>
        <p:nvSpPr>
          <p:cNvPr id="258" name="Google Shape;258;p6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9" name="Google Shape;259;p64"/>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0" name="Google Shape;260;p6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1" name="Google Shape;261;p6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2" name="Google Shape;262;p6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3" name="Shape 263"/>
        <p:cNvGrpSpPr/>
        <p:nvPr/>
      </p:nvGrpSpPr>
      <p:grpSpPr>
        <a:xfrm>
          <a:off x="0" y="0"/>
          <a:ext cx="0" cy="0"/>
          <a:chOff x="0" y="0"/>
          <a:chExt cx="0" cy="0"/>
        </a:xfrm>
      </p:grpSpPr>
      <p:sp>
        <p:nvSpPr>
          <p:cNvPr id="264" name="Google Shape;264;p65"/>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5" name="Google Shape;265;p65"/>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266" name="Google Shape;266;p6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7" name="Google Shape;267;p6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8" name="Google Shape;268;p6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9" name="Shape 269"/>
        <p:cNvGrpSpPr/>
        <p:nvPr/>
      </p:nvGrpSpPr>
      <p:grpSpPr>
        <a:xfrm>
          <a:off x="0" y="0"/>
          <a:ext cx="0" cy="0"/>
          <a:chOff x="0" y="0"/>
          <a:chExt cx="0" cy="0"/>
        </a:xfrm>
      </p:grpSpPr>
      <p:sp>
        <p:nvSpPr>
          <p:cNvPr id="270" name="Google Shape;270;p6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1" name="Google Shape;271;p66"/>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2" name="Google Shape;272;p66"/>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3" name="Google Shape;273;p6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4" name="Google Shape;274;p6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5" name="Google Shape;275;p6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6" name="Shape 276"/>
        <p:cNvGrpSpPr/>
        <p:nvPr/>
      </p:nvGrpSpPr>
      <p:grpSpPr>
        <a:xfrm>
          <a:off x="0" y="0"/>
          <a:ext cx="0" cy="0"/>
          <a:chOff x="0" y="0"/>
          <a:chExt cx="0" cy="0"/>
        </a:xfrm>
      </p:grpSpPr>
      <p:sp>
        <p:nvSpPr>
          <p:cNvPr id="277" name="Google Shape;277;p67"/>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8" name="Google Shape;278;p67"/>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79" name="Google Shape;279;p67"/>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0" name="Google Shape;280;p67"/>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81" name="Google Shape;281;p67"/>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2" name="Google Shape;282;p6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3" name="Google Shape;283;p6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4" name="Google Shape;284;p6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5" name="Shape 285"/>
        <p:cNvGrpSpPr/>
        <p:nvPr/>
      </p:nvGrpSpPr>
      <p:grpSpPr>
        <a:xfrm>
          <a:off x="0" y="0"/>
          <a:ext cx="0" cy="0"/>
          <a:chOff x="0" y="0"/>
          <a:chExt cx="0" cy="0"/>
        </a:xfrm>
      </p:grpSpPr>
      <p:sp>
        <p:nvSpPr>
          <p:cNvPr id="286" name="Google Shape;286;p6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7" name="Google Shape;287;p6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8" name="Google Shape;288;p6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9" name="Google Shape;289;p6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0" name="Shape 290"/>
        <p:cNvGrpSpPr/>
        <p:nvPr/>
      </p:nvGrpSpPr>
      <p:grpSpPr>
        <a:xfrm>
          <a:off x="0" y="0"/>
          <a:ext cx="0" cy="0"/>
          <a:chOff x="0" y="0"/>
          <a:chExt cx="0" cy="0"/>
        </a:xfrm>
      </p:grpSpPr>
      <p:sp>
        <p:nvSpPr>
          <p:cNvPr id="291" name="Google Shape;291;p6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2" name="Google Shape;292;p6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3" name="Google Shape;293;p6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4" name="Shape 294"/>
        <p:cNvGrpSpPr/>
        <p:nvPr/>
      </p:nvGrpSpPr>
      <p:grpSpPr>
        <a:xfrm>
          <a:off x="0" y="0"/>
          <a:ext cx="0" cy="0"/>
          <a:chOff x="0" y="0"/>
          <a:chExt cx="0" cy="0"/>
        </a:xfrm>
      </p:grpSpPr>
      <p:sp>
        <p:nvSpPr>
          <p:cNvPr id="295" name="Google Shape;295;p70"/>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6" name="Google Shape;296;p70"/>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97" name="Google Shape;297;p70"/>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98" name="Google Shape;298;p7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9" name="Google Shape;299;p7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0" name="Google Shape;300;p7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1" name="Shape 301"/>
        <p:cNvGrpSpPr/>
        <p:nvPr/>
      </p:nvGrpSpPr>
      <p:grpSpPr>
        <a:xfrm>
          <a:off x="0" y="0"/>
          <a:ext cx="0" cy="0"/>
          <a:chOff x="0" y="0"/>
          <a:chExt cx="0" cy="0"/>
        </a:xfrm>
      </p:grpSpPr>
      <p:sp>
        <p:nvSpPr>
          <p:cNvPr id="302" name="Google Shape;302;p71"/>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3" name="Google Shape;303;p71"/>
          <p:cNvSpPr/>
          <p:nvPr>
            <p:ph idx="2" type="pic"/>
          </p:nvPr>
        </p:nvSpPr>
        <p:spPr>
          <a:xfrm>
            <a:off x="3887391" y="740569"/>
            <a:ext cx="4629150" cy="3655219"/>
          </a:xfrm>
          <a:prstGeom prst="rect">
            <a:avLst/>
          </a:prstGeom>
          <a:noFill/>
          <a:ln>
            <a:noFill/>
          </a:ln>
        </p:spPr>
      </p:sp>
      <p:sp>
        <p:nvSpPr>
          <p:cNvPr id="304" name="Google Shape;304;p71"/>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05" name="Google Shape;305;p7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6" name="Google Shape;306;p7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7" name="Google Shape;307;p7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08" name="Shape 308"/>
        <p:cNvGrpSpPr/>
        <p:nvPr/>
      </p:nvGrpSpPr>
      <p:grpSpPr>
        <a:xfrm>
          <a:off x="0" y="0"/>
          <a:ext cx="0" cy="0"/>
          <a:chOff x="0" y="0"/>
          <a:chExt cx="0" cy="0"/>
        </a:xfrm>
      </p:grpSpPr>
      <p:sp>
        <p:nvSpPr>
          <p:cNvPr id="309" name="Google Shape;309;p7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0" name="Google Shape;310;p72"/>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1" name="Google Shape;311;p7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2" name="Google Shape;312;p7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3" name="Google Shape;313;p7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14" name="Shape 314"/>
        <p:cNvGrpSpPr/>
        <p:nvPr/>
      </p:nvGrpSpPr>
      <p:grpSpPr>
        <a:xfrm>
          <a:off x="0" y="0"/>
          <a:ext cx="0" cy="0"/>
          <a:chOff x="0" y="0"/>
          <a:chExt cx="0" cy="0"/>
        </a:xfrm>
      </p:grpSpPr>
      <p:sp>
        <p:nvSpPr>
          <p:cNvPr id="315" name="Google Shape;315;p73"/>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6" name="Google Shape;316;p73"/>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7" name="Google Shape;317;p7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8" name="Google Shape;318;p7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9" name="Google Shape;319;p7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321" name="Shape 321"/>
        <p:cNvGrpSpPr/>
        <p:nvPr/>
      </p:nvGrpSpPr>
      <p:grpSpPr>
        <a:xfrm>
          <a:off x="0" y="0"/>
          <a:ext cx="0" cy="0"/>
          <a:chOff x="0" y="0"/>
          <a:chExt cx="0" cy="0"/>
        </a:xfrm>
      </p:grpSpPr>
      <p:sp>
        <p:nvSpPr>
          <p:cNvPr id="322" name="Google Shape;322;p75"/>
          <p:cNvSpPr txBox="1"/>
          <p:nvPr>
            <p:ph type="ctrTitle"/>
          </p:nvPr>
        </p:nvSpPr>
        <p:spPr>
          <a:xfrm>
            <a:off x="1143000" y="841772"/>
            <a:ext cx="6858000" cy="1790775"/>
          </a:xfrm>
          <a:prstGeom prst="rect">
            <a:avLst/>
          </a:prstGeom>
          <a:noFill/>
          <a:ln>
            <a:noFill/>
          </a:ln>
        </p:spPr>
        <p:txBody>
          <a:bodyPr anchorCtr="0" anchor="b" bIns="34275" lIns="68575" spcFirstLastPara="1" rIns="68575" wrap="square" tIns="34275">
            <a:normAutofit/>
          </a:bodyPr>
          <a:lstStyle>
            <a:lvl1pPr lvl="0" marR="0" rtl="0" algn="ctr">
              <a:lnSpc>
                <a:spcPct val="90000"/>
              </a:lnSpc>
              <a:spcBef>
                <a:spcPts val="0"/>
              </a:spcBef>
              <a:spcAft>
                <a:spcPts val="0"/>
              </a:spcAft>
              <a:buClr>
                <a:schemeClr val="dk1"/>
              </a:buClr>
              <a:buSzPts val="4500"/>
              <a:buFont typeface="Calibri"/>
              <a:buNone/>
              <a:defRPr b="0" i="0" sz="4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23" name="Google Shape;323;p75"/>
          <p:cNvSpPr txBox="1"/>
          <p:nvPr>
            <p:ph idx="1" type="subTitle"/>
          </p:nvPr>
        </p:nvSpPr>
        <p:spPr>
          <a:xfrm>
            <a:off x="1143000" y="2701528"/>
            <a:ext cx="6858000" cy="1241775"/>
          </a:xfrm>
          <a:prstGeom prst="rect">
            <a:avLst/>
          </a:prstGeom>
          <a:noFill/>
          <a:ln>
            <a:noFill/>
          </a:ln>
        </p:spPr>
        <p:txBody>
          <a:bodyPr anchorCtr="0" anchor="t" bIns="34275" lIns="68575" spcFirstLastPara="1" rIns="68575" wrap="square" tIns="34275">
            <a:normAutofit/>
          </a:bodyPr>
          <a:lstStyle>
            <a:lvl1pPr lvl="0" marR="0" rtl="0" algn="ctr">
              <a:lnSpc>
                <a:spcPct val="90000"/>
              </a:lnSpc>
              <a:spcBef>
                <a:spcPts val="800"/>
              </a:spcBef>
              <a:spcAft>
                <a:spcPts val="0"/>
              </a:spcAft>
              <a:buClr>
                <a:schemeClr val="dk1"/>
              </a:buClr>
              <a:buSzPts val="1800"/>
              <a:buFont typeface="Arial"/>
              <a:buNone/>
              <a:defRPr b="0" i="0" sz="1800" u="none" cap="none" strike="noStrike">
                <a:solidFill>
                  <a:srgbClr val="000000"/>
                </a:solidFill>
                <a:latin typeface="Arial"/>
                <a:ea typeface="Arial"/>
                <a:cs typeface="Arial"/>
                <a:sym typeface="Arial"/>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rgbClr val="000000"/>
                </a:solidFill>
                <a:latin typeface="Arial"/>
                <a:ea typeface="Arial"/>
                <a:cs typeface="Arial"/>
                <a:sym typeface="Arial"/>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rgbClr val="000000"/>
                </a:solidFill>
                <a:latin typeface="Arial"/>
                <a:ea typeface="Arial"/>
                <a:cs typeface="Arial"/>
                <a:sym typeface="Arial"/>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rgbClr val="000000"/>
                </a:solidFill>
                <a:latin typeface="Arial"/>
                <a:ea typeface="Arial"/>
                <a:cs typeface="Arial"/>
                <a:sym typeface="Arial"/>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rgbClr val="000000"/>
                </a:solidFill>
                <a:latin typeface="Arial"/>
                <a:ea typeface="Arial"/>
                <a:cs typeface="Arial"/>
                <a:sym typeface="Arial"/>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rgbClr val="000000"/>
                </a:solidFill>
                <a:latin typeface="Arial"/>
                <a:ea typeface="Arial"/>
                <a:cs typeface="Arial"/>
                <a:sym typeface="Arial"/>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rgbClr val="000000"/>
                </a:solidFill>
                <a:latin typeface="Arial"/>
                <a:ea typeface="Arial"/>
                <a:cs typeface="Arial"/>
                <a:sym typeface="Arial"/>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rgbClr val="000000"/>
                </a:solidFill>
                <a:latin typeface="Arial"/>
                <a:ea typeface="Arial"/>
                <a:cs typeface="Arial"/>
                <a:sym typeface="Arial"/>
              </a:defRPr>
            </a:lvl9pPr>
          </a:lstStyle>
          <a:p/>
        </p:txBody>
      </p:sp>
      <p:sp>
        <p:nvSpPr>
          <p:cNvPr id="324" name="Google Shape;324;p75"/>
          <p:cNvSpPr txBox="1"/>
          <p:nvPr>
            <p:ph idx="10" type="dt"/>
          </p:nvPr>
        </p:nvSpPr>
        <p:spPr>
          <a:xfrm>
            <a:off x="628650" y="4767263"/>
            <a:ext cx="2057400" cy="273825"/>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25" name="Google Shape;325;p75"/>
          <p:cNvSpPr txBox="1"/>
          <p:nvPr>
            <p:ph idx="11" type="ftr"/>
          </p:nvPr>
        </p:nvSpPr>
        <p:spPr>
          <a:xfrm>
            <a:off x="3028950" y="4767263"/>
            <a:ext cx="3086100" cy="273825"/>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26" name="Google Shape;326;p75"/>
          <p:cNvSpPr txBox="1"/>
          <p:nvPr>
            <p:ph idx="12" type="sldNum"/>
          </p:nvPr>
        </p:nvSpPr>
        <p:spPr>
          <a:xfrm>
            <a:off x="6457950" y="4767263"/>
            <a:ext cx="2057400" cy="273825"/>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obj">
  <p:cSld name="OBJECT">
    <p:spTree>
      <p:nvGrpSpPr>
        <p:cNvPr id="327" name="Shape 327"/>
        <p:cNvGrpSpPr/>
        <p:nvPr/>
      </p:nvGrpSpPr>
      <p:grpSpPr>
        <a:xfrm>
          <a:off x="0" y="0"/>
          <a:ext cx="0" cy="0"/>
          <a:chOff x="0" y="0"/>
          <a:chExt cx="0" cy="0"/>
        </a:xfrm>
      </p:grpSpPr>
      <p:sp>
        <p:nvSpPr>
          <p:cNvPr id="328" name="Google Shape;328;p76"/>
          <p:cNvSpPr txBox="1"/>
          <p:nvPr>
            <p:ph type="title"/>
          </p:nvPr>
        </p:nvSpPr>
        <p:spPr>
          <a:xfrm>
            <a:off x="628650" y="273844"/>
            <a:ext cx="7886700" cy="503396"/>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rgbClr val="F48027"/>
              </a:buClr>
              <a:buSzPts val="3300"/>
              <a:buFont typeface="Helvetica Neue"/>
              <a:buNone/>
              <a:defRPr b="1" i="0" sz="3300" u="none" cap="none" strike="noStrike">
                <a:solidFill>
                  <a:srgbClr val="F4802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29" name="Google Shape;329;p76"/>
          <p:cNvSpPr txBox="1"/>
          <p:nvPr>
            <p:ph idx="1" type="body"/>
          </p:nvPr>
        </p:nvSpPr>
        <p:spPr>
          <a:xfrm>
            <a:off x="628650" y="883920"/>
            <a:ext cx="7886700" cy="3985736"/>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right">
  <p:cSld name="Copyright">
    <p:spTree>
      <p:nvGrpSpPr>
        <p:cNvPr id="330" name="Shape 330"/>
        <p:cNvGrpSpPr/>
        <p:nvPr/>
      </p:nvGrpSpPr>
      <p:grpSpPr>
        <a:xfrm>
          <a:off x="0" y="0"/>
          <a:ext cx="0" cy="0"/>
          <a:chOff x="0" y="0"/>
          <a:chExt cx="0" cy="0"/>
        </a:xfrm>
      </p:grpSpPr>
      <p:pic>
        <p:nvPicPr>
          <p:cNvPr id="331" name="Google Shape;331;p7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32" name="Google Shape;332;p77"/>
          <p:cNvSpPr txBox="1"/>
          <p:nvPr>
            <p:ph idx="1" type="body"/>
          </p:nvPr>
        </p:nvSpPr>
        <p:spPr>
          <a:xfrm>
            <a:off x="628650" y="1234440"/>
            <a:ext cx="3821430" cy="3635216"/>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800"/>
              <a:buFont typeface="Arial"/>
              <a:buNone/>
              <a:defRPr b="0" i="0" sz="8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33" name="Google Shape;333;p77"/>
          <p:cNvSpPr txBox="1"/>
          <p:nvPr>
            <p:ph idx="2" type="body"/>
          </p:nvPr>
        </p:nvSpPr>
        <p:spPr>
          <a:xfrm>
            <a:off x="4530090" y="1234440"/>
            <a:ext cx="3821430" cy="3635216"/>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800"/>
              <a:buFont typeface="Arial"/>
              <a:buNone/>
              <a:defRPr b="0" i="0" sz="800" u="none" cap="none" strike="noStrike">
                <a:solidFill>
                  <a:schemeClr val="dk1"/>
                </a:solidFill>
                <a:latin typeface="Helvetica Neue"/>
                <a:ea typeface="Helvetica Neue"/>
                <a:cs typeface="Helvetica Neue"/>
                <a:sym typeface="Helvetica Neue"/>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Helvetica Neue"/>
                <a:ea typeface="Helvetica Neue"/>
                <a:cs typeface="Helvetica Neue"/>
                <a:sym typeface="Helvetica Neue"/>
              </a:defRPr>
            </a:lvl2pPr>
            <a:lvl3pPr indent="-228600" lvl="2" marL="1371600"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Helvetica Neue"/>
                <a:ea typeface="Helvetica Neue"/>
                <a:cs typeface="Helvetica Neue"/>
                <a:sym typeface="Helvetica Neue"/>
              </a:defRPr>
            </a:lvl3pPr>
            <a:lvl4pPr indent="-228600" lvl="3" marL="18288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4pPr>
            <a:lvl5pPr indent="-228600" lvl="4" marL="2286000" marR="0" rtl="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Helvetica Neue"/>
                <a:ea typeface="Helvetica Neue"/>
                <a:cs typeface="Helvetica Neue"/>
                <a:sym typeface="Helvetica Neue"/>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34" name="Shape 334"/>
        <p:cNvGrpSpPr/>
        <p:nvPr/>
      </p:nvGrpSpPr>
      <p:grpSpPr>
        <a:xfrm>
          <a:off x="0" y="0"/>
          <a:ext cx="0" cy="0"/>
          <a:chOff x="0" y="0"/>
          <a:chExt cx="0" cy="0"/>
        </a:xfrm>
      </p:grpSpPr>
      <p:pic>
        <p:nvPicPr>
          <p:cNvPr id="335" name="Google Shape;335;p78"/>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6" name="Shape 336"/>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7" name="Shape 337"/>
        <p:cNvGrpSpPr/>
        <p:nvPr/>
      </p:nvGrpSpPr>
      <p:grpSpPr>
        <a:xfrm>
          <a:off x="0" y="0"/>
          <a:ext cx="0" cy="0"/>
          <a:chOff x="0" y="0"/>
          <a:chExt cx="0" cy="0"/>
        </a:xfrm>
      </p:grpSpPr>
      <p:sp>
        <p:nvSpPr>
          <p:cNvPr id="338" name="Google Shape;338;p80"/>
          <p:cNvSpPr txBox="1"/>
          <p:nvPr>
            <p:ph type="title"/>
          </p:nvPr>
        </p:nvSpPr>
        <p:spPr>
          <a:xfrm>
            <a:off x="311700" y="445025"/>
            <a:ext cx="8520525" cy="5726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39" name="Google Shape;339;p80"/>
          <p:cNvSpPr txBox="1"/>
          <p:nvPr>
            <p:ph idx="1" type="body"/>
          </p:nvPr>
        </p:nvSpPr>
        <p:spPr>
          <a:xfrm>
            <a:off x="311700" y="1152475"/>
            <a:ext cx="8520525"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40" name="Google Shape;340;p80"/>
          <p:cNvSpPr txBox="1"/>
          <p:nvPr>
            <p:ph idx="12" type="sldNum"/>
          </p:nvPr>
        </p:nvSpPr>
        <p:spPr>
          <a:xfrm>
            <a:off x="8472458" y="4663217"/>
            <a:ext cx="548775" cy="3935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7" name="Shape 347"/>
        <p:cNvGrpSpPr/>
        <p:nvPr/>
      </p:nvGrpSpPr>
      <p:grpSpPr>
        <a:xfrm>
          <a:off x="0" y="0"/>
          <a:ext cx="0" cy="0"/>
          <a:chOff x="0" y="0"/>
          <a:chExt cx="0" cy="0"/>
        </a:xfrm>
      </p:grpSpPr>
      <p:sp>
        <p:nvSpPr>
          <p:cNvPr id="348" name="Google Shape;348;p8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9" name="Google Shape;349;p82"/>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0" name="Google Shape;350;p8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1" name="Google Shape;351;p8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2" name="Google Shape;352;p8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3" name="Shape 353"/>
        <p:cNvGrpSpPr/>
        <p:nvPr/>
      </p:nvGrpSpPr>
      <p:grpSpPr>
        <a:xfrm>
          <a:off x="0" y="0"/>
          <a:ext cx="0" cy="0"/>
          <a:chOff x="0" y="0"/>
          <a:chExt cx="0" cy="0"/>
        </a:xfrm>
      </p:grpSpPr>
      <p:sp>
        <p:nvSpPr>
          <p:cNvPr id="354" name="Google Shape;354;p83"/>
          <p:cNvSpPr txBox="1"/>
          <p:nvPr>
            <p:ph type="title"/>
          </p:nvPr>
        </p:nvSpPr>
        <p:spPr>
          <a:xfrm>
            <a:off x="311700" y="445025"/>
            <a:ext cx="8520525" cy="57262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5" name="Google Shape;355;p83"/>
          <p:cNvSpPr txBox="1"/>
          <p:nvPr>
            <p:ph idx="1" type="body"/>
          </p:nvPr>
        </p:nvSpPr>
        <p:spPr>
          <a:xfrm>
            <a:off x="311700" y="1152475"/>
            <a:ext cx="8520525" cy="3416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SzPts val="2100"/>
              <a:buChar char="•"/>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56" name="Google Shape;356;p83"/>
          <p:cNvSpPr txBox="1"/>
          <p:nvPr>
            <p:ph idx="12" type="sldNum"/>
          </p:nvPr>
        </p:nvSpPr>
        <p:spPr>
          <a:xfrm>
            <a:off x="8472458" y="4663217"/>
            <a:ext cx="548775" cy="393525"/>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7" name="Shape 357"/>
        <p:cNvGrpSpPr/>
        <p:nvPr/>
      </p:nvGrpSpPr>
      <p:grpSpPr>
        <a:xfrm>
          <a:off x="0" y="0"/>
          <a:ext cx="0" cy="0"/>
          <a:chOff x="0" y="0"/>
          <a:chExt cx="0" cy="0"/>
        </a:xfrm>
      </p:grpSpPr>
      <p:sp>
        <p:nvSpPr>
          <p:cNvPr id="358" name="Google Shape;358;p8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9" name="Google Shape;359;p84"/>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360" name="Google Shape;360;p8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1" name="Google Shape;361;p8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2" name="Google Shape;362;p8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3" name="Shape 363"/>
        <p:cNvGrpSpPr/>
        <p:nvPr/>
      </p:nvGrpSpPr>
      <p:grpSpPr>
        <a:xfrm>
          <a:off x="0" y="0"/>
          <a:ext cx="0" cy="0"/>
          <a:chOff x="0" y="0"/>
          <a:chExt cx="0" cy="0"/>
        </a:xfrm>
      </p:grpSpPr>
      <p:sp>
        <p:nvSpPr>
          <p:cNvPr id="364" name="Google Shape;364;p85"/>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5" name="Google Shape;365;p85"/>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366" name="Google Shape;366;p8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7" name="Google Shape;367;p8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8" name="Google Shape;368;p8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9" name="Shape 369"/>
        <p:cNvGrpSpPr/>
        <p:nvPr/>
      </p:nvGrpSpPr>
      <p:grpSpPr>
        <a:xfrm>
          <a:off x="0" y="0"/>
          <a:ext cx="0" cy="0"/>
          <a:chOff x="0" y="0"/>
          <a:chExt cx="0" cy="0"/>
        </a:xfrm>
      </p:grpSpPr>
      <p:sp>
        <p:nvSpPr>
          <p:cNvPr id="370" name="Google Shape;370;p8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1" name="Google Shape;371;p86"/>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2" name="Google Shape;372;p86"/>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3" name="Google Shape;373;p8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4" name="Google Shape;374;p8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5" name="Google Shape;375;p8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76" name="Shape 376"/>
        <p:cNvGrpSpPr/>
        <p:nvPr/>
      </p:nvGrpSpPr>
      <p:grpSpPr>
        <a:xfrm>
          <a:off x="0" y="0"/>
          <a:ext cx="0" cy="0"/>
          <a:chOff x="0" y="0"/>
          <a:chExt cx="0" cy="0"/>
        </a:xfrm>
      </p:grpSpPr>
      <p:sp>
        <p:nvSpPr>
          <p:cNvPr id="377" name="Google Shape;377;p87"/>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8" name="Google Shape;378;p87"/>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79" name="Google Shape;379;p87"/>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0" name="Google Shape;380;p87"/>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81" name="Google Shape;381;p87"/>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2" name="Google Shape;382;p8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3" name="Google Shape;383;p8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4" name="Google Shape;384;p8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5" name="Shape 385"/>
        <p:cNvGrpSpPr/>
        <p:nvPr/>
      </p:nvGrpSpPr>
      <p:grpSpPr>
        <a:xfrm>
          <a:off x="0" y="0"/>
          <a:ext cx="0" cy="0"/>
          <a:chOff x="0" y="0"/>
          <a:chExt cx="0" cy="0"/>
        </a:xfrm>
      </p:grpSpPr>
      <p:sp>
        <p:nvSpPr>
          <p:cNvPr id="386" name="Google Shape;386;p8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7" name="Google Shape;387;p8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8" name="Google Shape;388;p8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9" name="Google Shape;389;p8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0" name="Shape 390"/>
        <p:cNvGrpSpPr/>
        <p:nvPr/>
      </p:nvGrpSpPr>
      <p:grpSpPr>
        <a:xfrm>
          <a:off x="0" y="0"/>
          <a:ext cx="0" cy="0"/>
          <a:chOff x="0" y="0"/>
          <a:chExt cx="0" cy="0"/>
        </a:xfrm>
      </p:grpSpPr>
      <p:sp>
        <p:nvSpPr>
          <p:cNvPr id="391" name="Google Shape;391;p8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2" name="Google Shape;392;p8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3" name="Google Shape;393;p8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94" name="Shape 394"/>
        <p:cNvGrpSpPr/>
        <p:nvPr/>
      </p:nvGrpSpPr>
      <p:grpSpPr>
        <a:xfrm>
          <a:off x="0" y="0"/>
          <a:ext cx="0" cy="0"/>
          <a:chOff x="0" y="0"/>
          <a:chExt cx="0" cy="0"/>
        </a:xfrm>
      </p:grpSpPr>
      <p:sp>
        <p:nvSpPr>
          <p:cNvPr id="395" name="Google Shape;395;p90"/>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6" name="Google Shape;396;p90"/>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397" name="Google Shape;397;p90"/>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98" name="Google Shape;398;p9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9" name="Google Shape;399;p9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0" name="Google Shape;400;p9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01" name="Shape 401"/>
        <p:cNvGrpSpPr/>
        <p:nvPr/>
      </p:nvGrpSpPr>
      <p:grpSpPr>
        <a:xfrm>
          <a:off x="0" y="0"/>
          <a:ext cx="0" cy="0"/>
          <a:chOff x="0" y="0"/>
          <a:chExt cx="0" cy="0"/>
        </a:xfrm>
      </p:grpSpPr>
      <p:sp>
        <p:nvSpPr>
          <p:cNvPr id="402" name="Google Shape;402;p91"/>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3" name="Google Shape;403;p91"/>
          <p:cNvSpPr/>
          <p:nvPr>
            <p:ph idx="2" type="pic"/>
          </p:nvPr>
        </p:nvSpPr>
        <p:spPr>
          <a:xfrm>
            <a:off x="3887391" y="740569"/>
            <a:ext cx="4629150" cy="3655219"/>
          </a:xfrm>
          <a:prstGeom prst="rect">
            <a:avLst/>
          </a:prstGeom>
          <a:noFill/>
          <a:ln>
            <a:noFill/>
          </a:ln>
        </p:spPr>
      </p:sp>
      <p:sp>
        <p:nvSpPr>
          <p:cNvPr id="404" name="Google Shape;404;p91"/>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405" name="Google Shape;405;p9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6" name="Google Shape;406;p9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7" name="Google Shape;407;p9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08" name="Shape 408"/>
        <p:cNvGrpSpPr/>
        <p:nvPr/>
      </p:nvGrpSpPr>
      <p:grpSpPr>
        <a:xfrm>
          <a:off x="0" y="0"/>
          <a:ext cx="0" cy="0"/>
          <a:chOff x="0" y="0"/>
          <a:chExt cx="0" cy="0"/>
        </a:xfrm>
      </p:grpSpPr>
      <p:sp>
        <p:nvSpPr>
          <p:cNvPr id="409" name="Google Shape;409;p9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0" name="Google Shape;410;p92"/>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1" name="Google Shape;411;p9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2" name="Google Shape;412;p9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3" name="Google Shape;413;p9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14" name="Shape 414"/>
        <p:cNvGrpSpPr/>
        <p:nvPr/>
      </p:nvGrpSpPr>
      <p:grpSpPr>
        <a:xfrm>
          <a:off x="0" y="0"/>
          <a:ext cx="0" cy="0"/>
          <a:chOff x="0" y="0"/>
          <a:chExt cx="0" cy="0"/>
        </a:xfrm>
      </p:grpSpPr>
      <p:sp>
        <p:nvSpPr>
          <p:cNvPr id="415" name="Google Shape;415;p93"/>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6" name="Google Shape;416;p93"/>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7" name="Google Shape;417;p9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8" name="Google Shape;418;p9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9" name="Google Shape;419;p9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6" name="Shape 426"/>
        <p:cNvGrpSpPr/>
        <p:nvPr/>
      </p:nvGrpSpPr>
      <p:grpSpPr>
        <a:xfrm>
          <a:off x="0" y="0"/>
          <a:ext cx="0" cy="0"/>
          <a:chOff x="0" y="0"/>
          <a:chExt cx="0" cy="0"/>
        </a:xfrm>
      </p:grpSpPr>
      <p:sp>
        <p:nvSpPr>
          <p:cNvPr id="427" name="Google Shape;427;p9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8" name="Google Shape;428;p9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9" name="Google Shape;429;p9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0" name="Google Shape;430;p9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1" name="Google Shape;431;p9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32" name="Shape 432"/>
        <p:cNvGrpSpPr/>
        <p:nvPr/>
      </p:nvGrpSpPr>
      <p:grpSpPr>
        <a:xfrm>
          <a:off x="0" y="0"/>
          <a:ext cx="0" cy="0"/>
          <a:chOff x="0" y="0"/>
          <a:chExt cx="0" cy="0"/>
        </a:xfrm>
      </p:grpSpPr>
      <p:sp>
        <p:nvSpPr>
          <p:cNvPr id="433" name="Google Shape;433;p9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4" name="Google Shape;434;p9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435" name="Google Shape;435;p9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6" name="Google Shape;436;p9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7" name="Google Shape;437;p9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8" name="Shape 438"/>
        <p:cNvGrpSpPr/>
        <p:nvPr/>
      </p:nvGrpSpPr>
      <p:grpSpPr>
        <a:xfrm>
          <a:off x="0" y="0"/>
          <a:ext cx="0" cy="0"/>
          <a:chOff x="0" y="0"/>
          <a:chExt cx="0" cy="0"/>
        </a:xfrm>
      </p:grpSpPr>
      <p:sp>
        <p:nvSpPr>
          <p:cNvPr id="439" name="Google Shape;439;p97"/>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0" name="Google Shape;440;p97"/>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441" name="Google Shape;441;p9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2" name="Google Shape;442;p9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3" name="Google Shape;443;p9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4" name="Shape 444"/>
        <p:cNvGrpSpPr/>
        <p:nvPr/>
      </p:nvGrpSpPr>
      <p:grpSpPr>
        <a:xfrm>
          <a:off x="0" y="0"/>
          <a:ext cx="0" cy="0"/>
          <a:chOff x="0" y="0"/>
          <a:chExt cx="0" cy="0"/>
        </a:xfrm>
      </p:grpSpPr>
      <p:sp>
        <p:nvSpPr>
          <p:cNvPr id="445" name="Google Shape;445;p9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6" name="Google Shape;446;p98"/>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7" name="Google Shape;447;p98"/>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8" name="Google Shape;448;p9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9" name="Google Shape;449;p9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0" name="Google Shape;450;p9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1" name="Shape 451"/>
        <p:cNvGrpSpPr/>
        <p:nvPr/>
      </p:nvGrpSpPr>
      <p:grpSpPr>
        <a:xfrm>
          <a:off x="0" y="0"/>
          <a:ext cx="0" cy="0"/>
          <a:chOff x="0" y="0"/>
          <a:chExt cx="0" cy="0"/>
        </a:xfrm>
      </p:grpSpPr>
      <p:sp>
        <p:nvSpPr>
          <p:cNvPr id="452" name="Google Shape;452;p99"/>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3" name="Google Shape;453;p99"/>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54" name="Google Shape;454;p99"/>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5" name="Google Shape;455;p99"/>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56" name="Google Shape;456;p99"/>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7" name="Google Shape;457;p9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8" name="Google Shape;458;p9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9" name="Google Shape;459;p9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0" name="Shape 460"/>
        <p:cNvGrpSpPr/>
        <p:nvPr/>
      </p:nvGrpSpPr>
      <p:grpSpPr>
        <a:xfrm>
          <a:off x="0" y="0"/>
          <a:ext cx="0" cy="0"/>
          <a:chOff x="0" y="0"/>
          <a:chExt cx="0" cy="0"/>
        </a:xfrm>
      </p:grpSpPr>
      <p:sp>
        <p:nvSpPr>
          <p:cNvPr id="461" name="Google Shape;461;p10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2" name="Google Shape;462;p10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3" name="Google Shape;463;p10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4" name="Google Shape;464;p10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5" name="Shape 465"/>
        <p:cNvGrpSpPr/>
        <p:nvPr/>
      </p:nvGrpSpPr>
      <p:grpSpPr>
        <a:xfrm>
          <a:off x="0" y="0"/>
          <a:ext cx="0" cy="0"/>
          <a:chOff x="0" y="0"/>
          <a:chExt cx="0" cy="0"/>
        </a:xfrm>
      </p:grpSpPr>
      <p:sp>
        <p:nvSpPr>
          <p:cNvPr id="466" name="Google Shape;466;p10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7" name="Google Shape;467;p10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8" name="Google Shape;468;p10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69" name="Shape 469"/>
        <p:cNvGrpSpPr/>
        <p:nvPr/>
      </p:nvGrpSpPr>
      <p:grpSpPr>
        <a:xfrm>
          <a:off x="0" y="0"/>
          <a:ext cx="0" cy="0"/>
          <a:chOff x="0" y="0"/>
          <a:chExt cx="0" cy="0"/>
        </a:xfrm>
      </p:grpSpPr>
      <p:sp>
        <p:nvSpPr>
          <p:cNvPr id="470" name="Google Shape;470;p10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71" name="Google Shape;471;p102"/>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472" name="Google Shape;472;p102"/>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473" name="Google Shape;473;p10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74" name="Google Shape;474;p10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75" name="Google Shape;475;p10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76" name="Shape 476"/>
        <p:cNvGrpSpPr/>
        <p:nvPr/>
      </p:nvGrpSpPr>
      <p:grpSpPr>
        <a:xfrm>
          <a:off x="0" y="0"/>
          <a:ext cx="0" cy="0"/>
          <a:chOff x="0" y="0"/>
          <a:chExt cx="0" cy="0"/>
        </a:xfrm>
      </p:grpSpPr>
      <p:sp>
        <p:nvSpPr>
          <p:cNvPr id="477" name="Google Shape;477;p10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78" name="Google Shape;478;p103"/>
          <p:cNvSpPr/>
          <p:nvPr>
            <p:ph idx="2" type="pic"/>
          </p:nvPr>
        </p:nvSpPr>
        <p:spPr>
          <a:xfrm>
            <a:off x="3887391" y="740569"/>
            <a:ext cx="4629150" cy="3655219"/>
          </a:xfrm>
          <a:prstGeom prst="rect">
            <a:avLst/>
          </a:prstGeom>
          <a:noFill/>
          <a:ln>
            <a:noFill/>
          </a:ln>
        </p:spPr>
      </p:sp>
      <p:sp>
        <p:nvSpPr>
          <p:cNvPr id="479" name="Google Shape;479;p103"/>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480" name="Google Shape;480;p10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81" name="Google Shape;481;p10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82" name="Google Shape;482;p10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83" name="Shape 483"/>
        <p:cNvGrpSpPr/>
        <p:nvPr/>
      </p:nvGrpSpPr>
      <p:grpSpPr>
        <a:xfrm>
          <a:off x="0" y="0"/>
          <a:ext cx="0" cy="0"/>
          <a:chOff x="0" y="0"/>
          <a:chExt cx="0" cy="0"/>
        </a:xfrm>
      </p:grpSpPr>
      <p:sp>
        <p:nvSpPr>
          <p:cNvPr id="484" name="Google Shape;484;p10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85" name="Google Shape;485;p104"/>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6" name="Google Shape;486;p10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87" name="Google Shape;487;p10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88" name="Google Shape;488;p10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89" name="Shape 489"/>
        <p:cNvGrpSpPr/>
        <p:nvPr/>
      </p:nvGrpSpPr>
      <p:grpSpPr>
        <a:xfrm>
          <a:off x="0" y="0"/>
          <a:ext cx="0" cy="0"/>
          <a:chOff x="0" y="0"/>
          <a:chExt cx="0" cy="0"/>
        </a:xfrm>
      </p:grpSpPr>
      <p:sp>
        <p:nvSpPr>
          <p:cNvPr id="490" name="Google Shape;490;p105"/>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1" name="Google Shape;491;p105"/>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2" name="Google Shape;492;p10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3" name="Google Shape;493;p10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4" name="Google Shape;494;p10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95" name="Shape 495"/>
        <p:cNvGrpSpPr/>
        <p:nvPr/>
      </p:nvGrpSpPr>
      <p:grpSpPr>
        <a:xfrm>
          <a:off x="0" y="0"/>
          <a:ext cx="0" cy="0"/>
          <a:chOff x="0" y="0"/>
          <a:chExt cx="0" cy="0"/>
        </a:xfrm>
      </p:grpSpPr>
      <p:sp>
        <p:nvSpPr>
          <p:cNvPr id="496" name="Google Shape;496;p106"/>
          <p:cNvSpPr txBox="1"/>
          <p:nvPr>
            <p:ph type="title"/>
          </p:nvPr>
        </p:nvSpPr>
        <p:spPr>
          <a:xfrm>
            <a:off x="311700" y="445025"/>
            <a:ext cx="8520525" cy="57262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7" name="Google Shape;497;p106"/>
          <p:cNvSpPr txBox="1"/>
          <p:nvPr>
            <p:ph idx="1" type="body"/>
          </p:nvPr>
        </p:nvSpPr>
        <p:spPr>
          <a:xfrm>
            <a:off x="311700" y="1152475"/>
            <a:ext cx="8520525" cy="3416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SzPts val="2100"/>
              <a:buChar char="•"/>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498" name="Google Shape;498;p106"/>
          <p:cNvSpPr txBox="1"/>
          <p:nvPr>
            <p:ph idx="12" type="sldNum"/>
          </p:nvPr>
        </p:nvSpPr>
        <p:spPr>
          <a:xfrm>
            <a:off x="8472458" y="4663217"/>
            <a:ext cx="548775" cy="393525"/>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03" name="Shape 503"/>
        <p:cNvGrpSpPr/>
        <p:nvPr/>
      </p:nvGrpSpPr>
      <p:grpSpPr>
        <a:xfrm>
          <a:off x="0" y="0"/>
          <a:ext cx="0" cy="0"/>
          <a:chOff x="0" y="0"/>
          <a:chExt cx="0" cy="0"/>
        </a:xfrm>
      </p:grpSpPr>
      <p:sp>
        <p:nvSpPr>
          <p:cNvPr id="504" name="Google Shape;504;p10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05" name="Google Shape;505;p10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06" name="Google Shape;506;p10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07" name="Shape 507"/>
        <p:cNvGrpSpPr/>
        <p:nvPr/>
      </p:nvGrpSpPr>
      <p:grpSpPr>
        <a:xfrm>
          <a:off x="0" y="0"/>
          <a:ext cx="0" cy="0"/>
          <a:chOff x="0" y="0"/>
          <a:chExt cx="0" cy="0"/>
        </a:xfrm>
      </p:grpSpPr>
      <p:sp>
        <p:nvSpPr>
          <p:cNvPr id="508" name="Google Shape;508;p10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09" name="Google Shape;509;p10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10" name="Google Shape;510;p1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1" name="Shape 511"/>
        <p:cNvGrpSpPr/>
        <p:nvPr/>
      </p:nvGrpSpPr>
      <p:grpSpPr>
        <a:xfrm>
          <a:off x="0" y="0"/>
          <a:ext cx="0" cy="0"/>
          <a:chOff x="0" y="0"/>
          <a:chExt cx="0" cy="0"/>
        </a:xfrm>
      </p:grpSpPr>
      <p:sp>
        <p:nvSpPr>
          <p:cNvPr id="512" name="Google Shape;512;p11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13" name="Google Shape;513;p1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5.xml"/><Relationship Id="rId10" Type="http://schemas.openxmlformats.org/officeDocument/2006/relationships/slideLayout" Target="../slideLayouts/slideLayout94.xml"/><Relationship Id="rId13" Type="http://schemas.openxmlformats.org/officeDocument/2006/relationships/theme" Target="../theme/theme11.xml"/><Relationship Id="rId12" Type="http://schemas.openxmlformats.org/officeDocument/2006/relationships/slideLayout" Target="../slideLayouts/slideLayout96.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7.xml"/><Relationship Id="rId10" Type="http://schemas.openxmlformats.org/officeDocument/2006/relationships/slideLayout" Target="../slideLayouts/slideLayout106.xml"/><Relationship Id="rId12" Type="http://schemas.openxmlformats.org/officeDocument/2006/relationships/theme" Target="../theme/theme9.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8.xml"/><Relationship Id="rId10" Type="http://schemas.openxmlformats.org/officeDocument/2006/relationships/slideLayout" Target="../slideLayouts/slideLayout117.xml"/><Relationship Id="rId12" Type="http://schemas.openxmlformats.org/officeDocument/2006/relationships/theme" Target="../theme/theme7.xml"/><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2" Type="http://schemas.openxmlformats.org/officeDocument/2006/relationships/theme" Target="../theme/theme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2" Type="http://schemas.openxmlformats.org/officeDocument/2006/relationships/theme" Target="../theme/theme4.xml"/><Relationship Id="rId9" Type="http://schemas.openxmlformats.org/officeDocument/2006/relationships/slideLayout" Target="../slideLayouts/slideLayout37.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theme" Target="../theme/theme12.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2" Type="http://schemas.openxmlformats.org/officeDocument/2006/relationships/theme" Target="../theme/theme2.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2" Type="http://schemas.openxmlformats.org/officeDocument/2006/relationships/theme" Target="../theme/theme6.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theme" Target="../theme/theme1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3.xml"/><Relationship Id="rId10" Type="http://schemas.openxmlformats.org/officeDocument/2006/relationships/slideLayout" Target="../slideLayouts/slideLayout82.xml"/><Relationship Id="rId13" Type="http://schemas.openxmlformats.org/officeDocument/2006/relationships/theme" Target="../theme/theme10.xml"/><Relationship Id="rId12" Type="http://schemas.openxmlformats.org/officeDocument/2006/relationships/slideLayout" Target="../slideLayouts/slideLayout84.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0" name="Shape 420"/>
        <p:cNvGrpSpPr/>
        <p:nvPr/>
      </p:nvGrpSpPr>
      <p:grpSpPr>
        <a:xfrm>
          <a:off x="0" y="0"/>
          <a:ext cx="0" cy="0"/>
          <a:chOff x="0" y="0"/>
          <a:chExt cx="0" cy="0"/>
        </a:xfrm>
      </p:grpSpPr>
      <p:sp>
        <p:nvSpPr>
          <p:cNvPr id="421" name="Google Shape;421;p9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22" name="Google Shape;422;p94"/>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23" name="Google Shape;423;p9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424" name="Google Shape;424;p9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425" name="Google Shape;425;p9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9" name="Shape 499"/>
        <p:cNvGrpSpPr/>
        <p:nvPr/>
      </p:nvGrpSpPr>
      <p:grpSpPr>
        <a:xfrm>
          <a:off x="0" y="0"/>
          <a:ext cx="0" cy="0"/>
          <a:chOff x="0" y="0"/>
          <a:chExt cx="0" cy="0"/>
        </a:xfrm>
      </p:grpSpPr>
      <p:sp>
        <p:nvSpPr>
          <p:cNvPr id="500" name="Google Shape;500;p10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01" name="Google Shape;501;p10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02" name="Google Shape;502;p10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4" name="Shape 544"/>
        <p:cNvGrpSpPr/>
        <p:nvPr/>
      </p:nvGrpSpPr>
      <p:grpSpPr>
        <a:xfrm>
          <a:off x="0" y="0"/>
          <a:ext cx="0" cy="0"/>
          <a:chOff x="0" y="0"/>
          <a:chExt cx="0" cy="0"/>
        </a:xfrm>
      </p:grpSpPr>
      <p:sp>
        <p:nvSpPr>
          <p:cNvPr id="545" name="Google Shape;545;p1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46" name="Google Shape;546;p1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47" name="Google Shape;547;p1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 name="Shape 67"/>
        <p:cNvGrpSpPr/>
        <p:nvPr/>
      </p:nvGrpSpPr>
      <p:grpSpPr>
        <a:xfrm>
          <a:off x="0" y="0"/>
          <a:ext cx="0" cy="0"/>
          <a:chOff x="0" y="0"/>
          <a:chExt cx="0" cy="0"/>
        </a:xfrm>
      </p:grpSpPr>
      <p:sp>
        <p:nvSpPr>
          <p:cNvPr id="68" name="Google Shape;68;p20"/>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rmAutofit/>
          </a:bodyPr>
          <a:lstStyle>
            <a:lvl1pPr lvl="0" marR="0" rtl="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9pPr>
          </a:lstStyle>
          <a:p/>
        </p:txBody>
      </p:sp>
      <p:sp>
        <p:nvSpPr>
          <p:cNvPr id="69" name="Google Shape;69;p20"/>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rmAutofit/>
          </a:bodyPr>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298450" lvl="1" marL="914400" marR="0" rtl="0" algn="l">
              <a:lnSpc>
                <a:spcPct val="115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2pPr>
            <a:lvl3pPr indent="-298450" lvl="2" marL="1371600" marR="0" rtl="0" algn="l">
              <a:lnSpc>
                <a:spcPct val="115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3pPr>
            <a:lvl4pPr indent="-298450" lvl="3" marL="1828800" marR="0" rtl="0" algn="l">
              <a:lnSpc>
                <a:spcPct val="115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4pPr>
            <a:lvl5pPr indent="-298450" lvl="4" marL="2286000" marR="0" rtl="0" algn="l">
              <a:lnSpc>
                <a:spcPct val="115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5pPr>
            <a:lvl6pPr indent="-298450" lvl="5" marL="2743200" marR="0" rtl="0" algn="l">
              <a:lnSpc>
                <a:spcPct val="115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6pPr>
            <a:lvl7pPr indent="-298450" lvl="6" marL="3200400" marR="0" rtl="0" algn="l">
              <a:lnSpc>
                <a:spcPct val="115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7pPr>
            <a:lvl8pPr indent="-298450" lvl="7" marL="3657600" marR="0" rtl="0" algn="l">
              <a:lnSpc>
                <a:spcPct val="115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8pPr>
            <a:lvl9pPr indent="-298450" lvl="8" marL="4114800" marR="0" rtl="0" algn="l">
              <a:lnSpc>
                <a:spcPct val="115000"/>
              </a:lnSpc>
              <a:spcBef>
                <a:spcPts val="0"/>
              </a:spcBef>
              <a:spcAft>
                <a:spcPts val="0"/>
              </a:spcAft>
              <a:buClr>
                <a:schemeClr val="dk2"/>
              </a:buClr>
              <a:buSzPts val="1100"/>
              <a:buFont typeface="Arial"/>
              <a:buChar char="■"/>
              <a:defRPr b="0" i="0" sz="1100" u="none" cap="none" strike="noStrike">
                <a:solidFill>
                  <a:schemeClr val="dk2"/>
                </a:solidFill>
                <a:latin typeface="Arial"/>
                <a:ea typeface="Arial"/>
                <a:cs typeface="Arial"/>
                <a:sym typeface="Arial"/>
              </a:defRPr>
            </a:lvl9pPr>
          </a:lstStyle>
          <a:p/>
        </p:txBody>
      </p:sp>
      <p:sp>
        <p:nvSpPr>
          <p:cNvPr id="70" name="Google Shape;70;p20"/>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marR="0" rtl="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 name="Shape 112"/>
        <p:cNvGrpSpPr/>
        <p:nvPr/>
      </p:nvGrpSpPr>
      <p:grpSpPr>
        <a:xfrm>
          <a:off x="0" y="0"/>
          <a:ext cx="0" cy="0"/>
          <a:chOff x="0" y="0"/>
          <a:chExt cx="0" cy="0"/>
        </a:xfrm>
      </p:grpSpPr>
      <p:sp>
        <p:nvSpPr>
          <p:cNvPr id="113" name="Google Shape;113;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14" name="Google Shape;114;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15" name="Google Shape;115;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0" name="Shape 170"/>
        <p:cNvGrpSpPr/>
        <p:nvPr/>
      </p:nvGrpSpPr>
      <p:grpSpPr>
        <a:xfrm>
          <a:off x="0" y="0"/>
          <a:ext cx="0" cy="0"/>
          <a:chOff x="0" y="0"/>
          <a:chExt cx="0" cy="0"/>
        </a:xfrm>
      </p:grpSpPr>
      <p:sp>
        <p:nvSpPr>
          <p:cNvPr id="171" name="Google Shape;171;p5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72" name="Google Shape;172;p50"/>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73" name="Google Shape;173;p5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74" name="Google Shape;174;p5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75" name="Google Shape;175;p5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5" name="Shape 245"/>
        <p:cNvGrpSpPr/>
        <p:nvPr/>
      </p:nvGrpSpPr>
      <p:grpSpPr>
        <a:xfrm>
          <a:off x="0" y="0"/>
          <a:ext cx="0" cy="0"/>
          <a:chOff x="0" y="0"/>
          <a:chExt cx="0" cy="0"/>
        </a:xfrm>
      </p:grpSpPr>
      <p:sp>
        <p:nvSpPr>
          <p:cNvPr id="246" name="Google Shape;246;p6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47" name="Google Shape;247;p62"/>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48" name="Google Shape;248;p6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49" name="Google Shape;249;p6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250" name="Google Shape;250;p6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0" name="Shape 32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14" r:id="rId1"/>
    <p:sldLayoutId id="2147483715" r:id="rId2"/>
    <p:sldLayoutId id="2147483716" r:id="rId3"/>
    <p:sldLayoutId id="2147483717" r:id="rId4"/>
    <p:sldLayoutId id="2147483718" r:id="rId5"/>
    <p:sldLayoutId id="2147483719"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1" name="Shape 341"/>
        <p:cNvGrpSpPr/>
        <p:nvPr/>
      </p:nvGrpSpPr>
      <p:grpSpPr>
        <a:xfrm>
          <a:off x="0" y="0"/>
          <a:ext cx="0" cy="0"/>
          <a:chOff x="0" y="0"/>
          <a:chExt cx="0" cy="0"/>
        </a:xfrm>
      </p:grpSpPr>
      <p:sp>
        <p:nvSpPr>
          <p:cNvPr id="342" name="Google Shape;342;p8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43" name="Google Shape;343;p81"/>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44" name="Google Shape;344;p8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345" name="Google Shape;345;p8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346" name="Google Shape;346;p8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5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 Id="rId3" Type="http://schemas.openxmlformats.org/officeDocument/2006/relationships/image" Target="../media/image3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 Id="rId3"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6.xml"/><Relationship Id="rId3"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9.xml"/><Relationship Id="rId3"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xml"/><Relationship Id="rId3" Type="http://schemas.openxmlformats.org/officeDocument/2006/relationships/image" Target="../media/image5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 Id="rId3" Type="http://schemas.openxmlformats.org/officeDocument/2006/relationships/image" Target="../media/image3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 Id="rId3" Type="http://schemas.openxmlformats.org/officeDocument/2006/relationships/image" Target="../media/image24.jp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48.png"/><Relationship Id="rId4" Type="http://schemas.openxmlformats.org/officeDocument/2006/relationships/image" Target="../media/image8.png"/><Relationship Id="rId5"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4.xml"/><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5.xml"/><Relationship Id="rId3"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6.xml"/><Relationship Id="rId3"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7.xml"/><Relationship Id="rId3"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8.xml"/><Relationship Id="rId3"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9.xml"/><Relationship Id="rId3" Type="http://schemas.openxmlformats.org/officeDocument/2006/relationships/image" Target="../media/image3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image" Target="../media/image18.jpg"/><Relationship Id="rId4" Type="http://schemas.openxmlformats.org/officeDocument/2006/relationships/image" Target="../media/image5.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0.xml"/><Relationship Id="rId3" Type="http://schemas.openxmlformats.org/officeDocument/2006/relationships/image" Target="../media/image4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1.xml"/><Relationship Id="rId3" Type="http://schemas.openxmlformats.org/officeDocument/2006/relationships/image" Target="../media/image4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2.xml"/><Relationship Id="rId3" Type="http://schemas.openxmlformats.org/officeDocument/2006/relationships/image" Target="../media/image33.jpg"/><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3.xml"/><Relationship Id="rId3" Type="http://schemas.openxmlformats.org/officeDocument/2006/relationships/image" Target="../media/image4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4.xml"/><Relationship Id="rId3" Type="http://schemas.openxmlformats.org/officeDocument/2006/relationships/image" Target="../media/image4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5.xml"/><Relationship Id="rId3" Type="http://schemas.openxmlformats.org/officeDocument/2006/relationships/image" Target="../media/image4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6.xml"/><Relationship Id="rId3" Type="http://schemas.openxmlformats.org/officeDocument/2006/relationships/image" Target="../media/image3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7.xml"/><Relationship Id="rId3" Type="http://schemas.openxmlformats.org/officeDocument/2006/relationships/image" Target="../media/image4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8.xml"/><Relationship Id="rId3" Type="http://schemas.openxmlformats.org/officeDocument/2006/relationships/image" Target="../media/image2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9.xml"/><Relationship Id="rId3"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11.png"/><Relationship Id="rId9" Type="http://schemas.openxmlformats.org/officeDocument/2006/relationships/image" Target="../media/image4.png"/><Relationship Id="rId5" Type="http://schemas.openxmlformats.org/officeDocument/2006/relationships/image" Target="../media/image16.png"/><Relationship Id="rId6" Type="http://schemas.openxmlformats.org/officeDocument/2006/relationships/image" Target="../media/image6.png"/><Relationship Id="rId7" Type="http://schemas.openxmlformats.org/officeDocument/2006/relationships/image" Target="../media/image8.png"/><Relationship Id="rId8"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0.xml"/><Relationship Id="rId3" Type="http://schemas.openxmlformats.org/officeDocument/2006/relationships/image" Target="../media/image85.jp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59.jpg"/><Relationship Id="rId4" Type="http://schemas.openxmlformats.org/officeDocument/2006/relationships/image" Target="../media/image16.png"/><Relationship Id="rId5" Type="http://schemas.openxmlformats.org/officeDocument/2006/relationships/image" Target="../media/image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42.xml"/><Relationship Id="rId3" Type="http://schemas.openxmlformats.org/officeDocument/2006/relationships/image" Target="../media/image5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3.xml"/><Relationship Id="rId3" Type="http://schemas.openxmlformats.org/officeDocument/2006/relationships/image" Target="../media/image4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5.xml"/><Relationship Id="rId3" Type="http://schemas.openxmlformats.org/officeDocument/2006/relationships/image" Target="../media/image5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6.xml"/><Relationship Id="rId3" Type="http://schemas.openxmlformats.org/officeDocument/2006/relationships/image" Target="../media/image5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7.xml"/><Relationship Id="rId3" Type="http://schemas.openxmlformats.org/officeDocument/2006/relationships/image" Target="../media/image5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8.xml"/><Relationship Id="rId3" Type="http://schemas.openxmlformats.org/officeDocument/2006/relationships/image" Target="../media/image7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9.xml"/><Relationship Id="rId3" Type="http://schemas.openxmlformats.org/officeDocument/2006/relationships/image" Target="../media/image5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0.jp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50.xml"/><Relationship Id="rId3" Type="http://schemas.openxmlformats.org/officeDocument/2006/relationships/image" Target="../media/image84.jp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51.xml"/><Relationship Id="rId3" Type="http://schemas.openxmlformats.org/officeDocument/2006/relationships/image" Target="../media/image58.jpg"/><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52.xml"/><Relationship Id="rId3" Type="http://schemas.openxmlformats.org/officeDocument/2006/relationships/image" Target="../media/image9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53.xml"/><Relationship Id="rId3" Type="http://schemas.openxmlformats.org/officeDocument/2006/relationships/image" Target="../media/image6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4.xml"/><Relationship Id="rId3" Type="http://schemas.openxmlformats.org/officeDocument/2006/relationships/image" Target="../media/image6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55.xml"/><Relationship Id="rId3" Type="http://schemas.openxmlformats.org/officeDocument/2006/relationships/image" Target="../media/image6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6.xml"/><Relationship Id="rId3" Type="http://schemas.openxmlformats.org/officeDocument/2006/relationships/image" Target="../media/image76.pn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57.xml"/><Relationship Id="rId3" Type="http://schemas.openxmlformats.org/officeDocument/2006/relationships/image" Target="../media/image67.png"/><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58.xml"/><Relationship Id="rId3" Type="http://schemas.openxmlformats.org/officeDocument/2006/relationships/image" Target="../media/image60.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83.png"/><Relationship Id="rId4" Type="http://schemas.openxmlformats.org/officeDocument/2006/relationships/image" Target="../media/image16.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60.xml"/><Relationship Id="rId3" Type="http://schemas.openxmlformats.org/officeDocument/2006/relationships/image" Target="../media/image64.jp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61.xml"/><Relationship Id="rId3" Type="http://schemas.openxmlformats.org/officeDocument/2006/relationships/image" Target="../media/image63.jpg"/><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62.xml"/><Relationship Id="rId3" Type="http://schemas.openxmlformats.org/officeDocument/2006/relationships/image" Target="../media/image82.jpg"/><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63.xml"/><Relationship Id="rId3" Type="http://schemas.openxmlformats.org/officeDocument/2006/relationships/image" Target="../media/image71.jpg"/><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64.xml"/><Relationship Id="rId3" Type="http://schemas.openxmlformats.org/officeDocument/2006/relationships/image" Target="../media/image72.jpg"/><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65.xml"/><Relationship Id="rId3" Type="http://schemas.openxmlformats.org/officeDocument/2006/relationships/image" Target="../media/image78.jpg"/><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66.xml"/><Relationship Id="rId3" Type="http://schemas.openxmlformats.org/officeDocument/2006/relationships/image" Target="../media/image75.jpg"/><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67.xml"/><Relationship Id="rId3" Type="http://schemas.openxmlformats.org/officeDocument/2006/relationships/image" Target="../media/image77.jpg"/><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68.xml"/><Relationship Id="rId3" Type="http://schemas.openxmlformats.org/officeDocument/2006/relationships/image" Target="../media/image80.jpg"/><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69.xml"/><Relationship Id="rId3" Type="http://schemas.openxmlformats.org/officeDocument/2006/relationships/image" Target="../media/image79.jp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70.xml"/><Relationship Id="rId3" Type="http://schemas.openxmlformats.org/officeDocument/2006/relationships/image" Target="../media/image81.jpg"/><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71.xml"/><Relationship Id="rId3" Type="http://schemas.openxmlformats.org/officeDocument/2006/relationships/image" Target="../media/image87.jpg"/><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72.xml"/><Relationship Id="rId3" Type="http://schemas.openxmlformats.org/officeDocument/2006/relationships/image" Target="../media/image91.jpg"/><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73.xml"/><Relationship Id="rId3" Type="http://schemas.openxmlformats.org/officeDocument/2006/relationships/image" Target="../media/image88.jpg"/><Relationship Id="rId4" Type="http://schemas.openxmlformats.org/officeDocument/2006/relationships/image" Target="../media/image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74.xml"/><Relationship Id="rId3" Type="http://schemas.openxmlformats.org/officeDocument/2006/relationships/image" Target="../media/image86.jpg"/><Relationship Id="rId4" Type="http://schemas.openxmlformats.org/officeDocument/2006/relationships/image" Target="../media/image1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75.xml"/><Relationship Id="rId3" Type="http://schemas.openxmlformats.org/officeDocument/2006/relationships/image" Target="../media/image8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2" name="Shape 592"/>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1" name="Shape 641"/>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5" name="Shape 645"/>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9" name="Shape 649"/>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3" name="Shape 653"/>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7" name="Shape 657"/>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1" name="Shape 661"/>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5" name="Shape 665"/>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9" name="Shape 669"/>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3" name="Shape 673"/>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7" name="Shape 677"/>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id="597" name="Google Shape;597;p132"/>
          <p:cNvPicPr preferRelativeResize="0"/>
          <p:nvPr/>
        </p:nvPicPr>
        <p:blipFill>
          <a:blip r:embed="rId3">
            <a:alphaModFix/>
          </a:blip>
          <a:stretch>
            <a:fillRect/>
          </a:stretch>
        </p:blipFill>
        <p:spPr>
          <a:xfrm>
            <a:off x="0" y="0"/>
            <a:ext cx="9144000" cy="514351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1" name="Shape 681"/>
        <p:cNvGrpSpPr/>
        <p:nvPr/>
      </p:nvGrpSpPr>
      <p:grpSpPr>
        <a:xfrm>
          <a:off x="0" y="0"/>
          <a:ext cx="0" cy="0"/>
          <a:chOff x="0" y="0"/>
          <a:chExt cx="0" cy="0"/>
        </a:xfrm>
      </p:grpSpPr>
      <p:sp>
        <p:nvSpPr>
          <p:cNvPr id="682" name="Google Shape;682;p150"/>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t/>
            </a:r>
            <a:endParaRPr/>
          </a:p>
          <a:p>
            <a:pPr indent="0" lvl="0" marL="0" rtl="0" algn="ctr">
              <a:lnSpc>
                <a:spcPct val="90000"/>
              </a:lnSpc>
              <a:spcBef>
                <a:spcPts val="800"/>
              </a:spcBef>
              <a:spcAft>
                <a:spcPts val="0"/>
              </a:spcAft>
              <a:buClr>
                <a:schemeClr val="dk1"/>
              </a:buClr>
              <a:buSzPts val="2100"/>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6" name="Shape 686"/>
        <p:cNvGrpSpPr/>
        <p:nvPr/>
      </p:nvGrpSpPr>
      <p:grpSpPr>
        <a:xfrm>
          <a:off x="0" y="0"/>
          <a:ext cx="0" cy="0"/>
          <a:chOff x="0" y="0"/>
          <a:chExt cx="0" cy="0"/>
        </a:xfrm>
      </p:grpSpPr>
      <p:sp>
        <p:nvSpPr>
          <p:cNvPr id="687" name="Google Shape;687;p15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0"/>
              </a:spcAft>
              <a:buSzPts val="1400"/>
              <a:buNone/>
            </a:pPr>
            <a:r>
              <a:t/>
            </a:r>
            <a:endParaRPr/>
          </a:p>
          <a:p>
            <a:pPr indent="0" lvl="0" marL="0" rtl="0" algn="l">
              <a:lnSpc>
                <a:spcPct val="90000"/>
              </a:lnSpc>
              <a:spcBef>
                <a:spcPts val="800"/>
              </a:spcBef>
              <a:spcAft>
                <a:spcPts val="0"/>
              </a:spcAft>
              <a:buSzPts val="1400"/>
              <a:buNone/>
            </a:pPr>
            <a:r>
              <a:t/>
            </a:r>
            <a:endParaRPr/>
          </a:p>
          <a:p>
            <a:pPr indent="0" lvl="0" marL="0" rtl="0" algn="l">
              <a:lnSpc>
                <a:spcPct val="90000"/>
              </a:lnSpc>
              <a:spcBef>
                <a:spcPts val="800"/>
              </a:spcBef>
              <a:spcAft>
                <a:spcPts val="0"/>
              </a:spcAft>
              <a:buSzPts val="1400"/>
              <a:buNone/>
            </a:pPr>
            <a:r>
              <a:t/>
            </a:r>
            <a:endParaRPr/>
          </a:p>
          <a:p>
            <a:pPr indent="0" lvl="0" marL="0" rtl="0" algn="l">
              <a:lnSpc>
                <a:spcPct val="90000"/>
              </a:lnSpc>
              <a:spcBef>
                <a:spcPts val="800"/>
              </a:spcBef>
              <a:spcAft>
                <a:spcPts val="0"/>
              </a:spcAft>
              <a:buSzPts val="1400"/>
              <a:buNone/>
            </a:pPr>
            <a:r>
              <a:t/>
            </a:r>
            <a:endParaRPr/>
          </a:p>
          <a:p>
            <a:pPr indent="0" lvl="0" marL="0" rtl="0" algn="l">
              <a:lnSpc>
                <a:spcPct val="90000"/>
              </a:lnSpc>
              <a:spcBef>
                <a:spcPts val="800"/>
              </a:spcBef>
              <a:spcAft>
                <a:spcPts val="0"/>
              </a:spcAft>
              <a:buSzPts val="1400"/>
              <a:buNone/>
            </a:pPr>
            <a:r>
              <a:t/>
            </a:r>
            <a:endParaRPr/>
          </a:p>
          <a:p>
            <a:pPr indent="0" lvl="0" marL="0" rtl="0" algn="l">
              <a:lnSpc>
                <a:spcPct val="90000"/>
              </a:lnSpc>
              <a:spcBef>
                <a:spcPts val="800"/>
              </a:spcBef>
              <a:spcAft>
                <a:spcPts val="0"/>
              </a:spcAft>
              <a:buSzPts val="1400"/>
              <a:buNone/>
            </a:pPr>
            <a:r>
              <a:t/>
            </a:r>
            <a:endParaRPr/>
          </a:p>
          <a:p>
            <a:pPr indent="0" lvl="0" marL="0" rtl="0" algn="l">
              <a:lnSpc>
                <a:spcPct val="90000"/>
              </a:lnSpc>
              <a:spcBef>
                <a:spcPts val="800"/>
              </a:spcBef>
              <a:spcAft>
                <a:spcPts val="0"/>
              </a:spcAft>
              <a:buSzPts val="1400"/>
              <a:buNone/>
            </a:pPr>
            <a:r>
              <a:t/>
            </a:r>
            <a:endParaRPr/>
          </a:p>
          <a:p>
            <a:pPr indent="0" lvl="0" marL="0" rtl="0" algn="l">
              <a:lnSpc>
                <a:spcPct val="90000"/>
              </a:lnSpc>
              <a:spcBef>
                <a:spcPts val="800"/>
              </a:spcBef>
              <a:spcAft>
                <a:spcPts val="0"/>
              </a:spcAft>
              <a:buSzPts val="14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1" name="Shape 691"/>
        <p:cNvGrpSpPr/>
        <p:nvPr/>
      </p:nvGrpSpPr>
      <p:grpSpPr>
        <a:xfrm>
          <a:off x="0" y="0"/>
          <a:ext cx="0" cy="0"/>
          <a:chOff x="0" y="0"/>
          <a:chExt cx="0" cy="0"/>
        </a:xfrm>
      </p:grpSpPr>
      <p:pic>
        <p:nvPicPr>
          <p:cNvPr id="692" name="Google Shape;692;p152"/>
          <p:cNvPicPr preferRelativeResize="0"/>
          <p:nvPr/>
        </p:nvPicPr>
        <p:blipFill rotWithShape="1">
          <a:blip r:embed="rId4">
            <a:alphaModFix/>
          </a:blip>
          <a:srcRect b="0" l="0" r="0" t="0"/>
          <a:stretch/>
        </p:blipFill>
        <p:spPr>
          <a:xfrm>
            <a:off x="7638800" y="563950"/>
            <a:ext cx="966000" cy="9676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6" name="Shape 696"/>
        <p:cNvGrpSpPr/>
        <p:nvPr/>
      </p:nvGrpSpPr>
      <p:grpSpPr>
        <a:xfrm>
          <a:off x="0" y="0"/>
          <a:ext cx="0" cy="0"/>
          <a:chOff x="0" y="0"/>
          <a:chExt cx="0" cy="0"/>
        </a:xfrm>
      </p:grpSpPr>
      <p:pic>
        <p:nvPicPr>
          <p:cNvPr id="697" name="Google Shape;697;p153"/>
          <p:cNvPicPr preferRelativeResize="0"/>
          <p:nvPr/>
        </p:nvPicPr>
        <p:blipFill rotWithShape="1">
          <a:blip r:embed="rId4">
            <a:alphaModFix/>
          </a:blip>
          <a:srcRect b="0" l="0" r="0" t="0"/>
          <a:stretch/>
        </p:blipFill>
        <p:spPr>
          <a:xfrm>
            <a:off x="7924300" y="218975"/>
            <a:ext cx="894400" cy="895950"/>
          </a:xfrm>
          <a:prstGeom prst="rect">
            <a:avLst/>
          </a:prstGeom>
          <a:noFill/>
          <a:ln>
            <a:noFill/>
          </a:ln>
        </p:spPr>
      </p:pic>
      <p:pic>
        <p:nvPicPr>
          <p:cNvPr id="698" name="Google Shape;698;p153"/>
          <p:cNvPicPr preferRelativeResize="0"/>
          <p:nvPr/>
        </p:nvPicPr>
        <p:blipFill rotWithShape="1">
          <a:blip r:embed="rId5">
            <a:alphaModFix/>
          </a:blip>
          <a:srcRect b="0" l="0" r="0" t="0"/>
          <a:stretch/>
        </p:blipFill>
        <p:spPr>
          <a:xfrm>
            <a:off x="7950801" y="1166342"/>
            <a:ext cx="841396" cy="84285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2" name="Shape 702"/>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6" name="Shape 706"/>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0" name="Shape 710"/>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4" name="Shape 714"/>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8" name="Shape 718"/>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2" name="Shape 722"/>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1" name="Shape 601"/>
        <p:cNvGrpSpPr/>
        <p:nvPr/>
      </p:nvGrpSpPr>
      <p:grpSpPr>
        <a:xfrm>
          <a:off x="0" y="0"/>
          <a:ext cx="0" cy="0"/>
          <a:chOff x="0" y="0"/>
          <a:chExt cx="0" cy="0"/>
        </a:xfrm>
      </p:grpSpPr>
      <p:pic>
        <p:nvPicPr>
          <p:cNvPr id="602" name="Google Shape;602;p133"/>
          <p:cNvPicPr preferRelativeResize="0"/>
          <p:nvPr/>
        </p:nvPicPr>
        <p:blipFill rotWithShape="1">
          <a:blip r:embed="rId4">
            <a:alphaModFix/>
          </a:blip>
          <a:srcRect b="0" l="0" r="0" t="0"/>
          <a:stretch/>
        </p:blipFill>
        <p:spPr>
          <a:xfrm>
            <a:off x="5127575" y="2202325"/>
            <a:ext cx="2199199" cy="2197250"/>
          </a:xfrm>
          <a:prstGeom prst="rect">
            <a:avLst/>
          </a:prstGeom>
          <a:noFill/>
          <a:ln>
            <a:noFill/>
          </a:ln>
        </p:spPr>
      </p:pic>
      <p:pic>
        <p:nvPicPr>
          <p:cNvPr id="603" name="Google Shape;603;p133"/>
          <p:cNvPicPr preferRelativeResize="0"/>
          <p:nvPr/>
        </p:nvPicPr>
        <p:blipFill rotWithShape="1">
          <a:blip r:embed="rId5">
            <a:alphaModFix/>
          </a:blip>
          <a:srcRect b="0" l="0" r="0" t="0"/>
          <a:stretch/>
        </p:blipFill>
        <p:spPr>
          <a:xfrm>
            <a:off x="7706875" y="418100"/>
            <a:ext cx="966000" cy="9676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6" name="Shape 726"/>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0" name="Shape 730"/>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4" name="Shape 734"/>
        <p:cNvGrpSpPr/>
        <p:nvPr/>
      </p:nvGrpSpPr>
      <p:grpSpPr>
        <a:xfrm>
          <a:off x="0" y="0"/>
          <a:ext cx="0" cy="0"/>
          <a:chOff x="0" y="0"/>
          <a:chExt cx="0" cy="0"/>
        </a:xfrm>
      </p:grpSpPr>
      <p:pic>
        <p:nvPicPr>
          <p:cNvPr descr="Schoolboy Studying In Classroom With Teacher" id="735" name="Google Shape;735;p162"/>
          <p:cNvPicPr preferRelativeResize="0"/>
          <p:nvPr/>
        </p:nvPicPr>
        <p:blipFill rotWithShape="1">
          <a:blip r:embed="rId4">
            <a:alphaModFix/>
          </a:blip>
          <a:srcRect b="0" l="0" r="0" t="0"/>
          <a:stretch/>
        </p:blipFill>
        <p:spPr>
          <a:xfrm>
            <a:off x="9356944" y="132113"/>
            <a:ext cx="2329180" cy="16304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9" name="Shape 739"/>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3" name="Shape 743"/>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7" name="Shape 747"/>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1" name="Shape 751"/>
        <p:cNvGrpSpPr/>
        <p:nvPr/>
      </p:nvGrpSpPr>
      <p:grpSpPr>
        <a:xfrm>
          <a:off x="0" y="0"/>
          <a:ext cx="0" cy="0"/>
          <a:chOff x="0" y="0"/>
          <a:chExt cx="0" cy="0"/>
        </a:xfrm>
      </p:grpSpPr>
      <p:sp>
        <p:nvSpPr>
          <p:cNvPr id="752" name="Google Shape;752;p166"/>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p>
            <a:pPr indent="-50800" lvl="0" marL="177800" rtl="0" algn="l">
              <a:lnSpc>
                <a:spcPct val="90000"/>
              </a:lnSpc>
              <a:spcBef>
                <a:spcPts val="0"/>
              </a:spcBef>
              <a:spcAft>
                <a:spcPts val="0"/>
              </a:spcAft>
              <a:buClr>
                <a:schemeClr val="dk1"/>
              </a:buClr>
              <a:buSzPts val="2100"/>
              <a:buNone/>
            </a:pPr>
            <a:r>
              <a:t/>
            </a:r>
            <a:endParaRPr/>
          </a:p>
          <a:p>
            <a:pPr indent="-50800" lvl="0" marL="177800" rtl="0" algn="l">
              <a:lnSpc>
                <a:spcPct val="90000"/>
              </a:lnSpc>
              <a:spcBef>
                <a:spcPts val="800"/>
              </a:spcBef>
              <a:spcAft>
                <a:spcPts val="0"/>
              </a:spcAft>
              <a:buClr>
                <a:schemeClr val="dk1"/>
              </a:buClr>
              <a:buSzPts val="2100"/>
              <a:buNone/>
            </a:pPr>
            <a:r>
              <a:t/>
            </a:r>
            <a:endParaRPr/>
          </a:p>
          <a:p>
            <a:pPr indent="-50800" lvl="0" marL="177800" rtl="0" algn="l">
              <a:lnSpc>
                <a:spcPct val="90000"/>
              </a:lnSpc>
              <a:spcBef>
                <a:spcPts val="800"/>
              </a:spcBef>
              <a:spcAft>
                <a:spcPts val="0"/>
              </a:spcAft>
              <a:buClr>
                <a:schemeClr val="dk1"/>
              </a:buClr>
              <a:buSzPts val="2100"/>
              <a:buNone/>
            </a:pPr>
            <a:r>
              <a:t/>
            </a:r>
            <a:endParaRPr/>
          </a:p>
          <a:p>
            <a:pPr indent="-50800" lvl="0" marL="177800" rtl="0" algn="l">
              <a:lnSpc>
                <a:spcPct val="90000"/>
              </a:lnSpc>
              <a:spcBef>
                <a:spcPts val="800"/>
              </a:spcBef>
              <a:spcAft>
                <a:spcPts val="0"/>
              </a:spcAft>
              <a:buClr>
                <a:schemeClr val="dk1"/>
              </a:buClr>
              <a:buSzPts val="2100"/>
              <a:buNone/>
            </a:pPr>
            <a:r>
              <a:t/>
            </a:r>
            <a:endParaRPr/>
          </a:p>
          <a:p>
            <a:pPr indent="-50800" lvl="0" marL="177800" rtl="0" algn="l">
              <a:lnSpc>
                <a:spcPct val="90000"/>
              </a:lnSpc>
              <a:spcBef>
                <a:spcPts val="800"/>
              </a:spcBef>
              <a:spcAft>
                <a:spcPts val="0"/>
              </a:spcAft>
              <a:buClr>
                <a:schemeClr val="dk1"/>
              </a:buClr>
              <a:buSzPts val="2100"/>
              <a:buNone/>
            </a:pPr>
            <a:r>
              <a:t/>
            </a:r>
            <a:endParaRPr/>
          </a:p>
          <a:p>
            <a:pPr indent="-50800" lvl="0" marL="177800" rtl="0" algn="l">
              <a:lnSpc>
                <a:spcPct val="90000"/>
              </a:lnSpc>
              <a:spcBef>
                <a:spcPts val="800"/>
              </a:spcBef>
              <a:spcAft>
                <a:spcPts val="0"/>
              </a:spcAft>
              <a:buClr>
                <a:schemeClr val="dk1"/>
              </a:buClr>
              <a:buSzPts val="2100"/>
              <a:buNone/>
            </a:pPr>
            <a:r>
              <a:t/>
            </a:r>
            <a:endParaRPr/>
          </a:p>
          <a:p>
            <a:pPr indent="-50800" lvl="0" marL="177800" rtl="0" algn="l">
              <a:lnSpc>
                <a:spcPct val="90000"/>
              </a:lnSpc>
              <a:spcBef>
                <a:spcPts val="800"/>
              </a:spcBef>
              <a:spcAft>
                <a:spcPts val="0"/>
              </a:spcAft>
              <a:buClr>
                <a:schemeClr val="dk1"/>
              </a:buClr>
              <a:buSzPts val="2100"/>
              <a:buNone/>
            </a:pPr>
            <a:r>
              <a:t/>
            </a:r>
            <a:endParaRPr/>
          </a:p>
          <a:p>
            <a:pPr indent="-50800" lvl="0" marL="177800" rtl="0" algn="l">
              <a:lnSpc>
                <a:spcPct val="90000"/>
              </a:lnSpc>
              <a:spcBef>
                <a:spcPts val="800"/>
              </a:spcBef>
              <a:spcAft>
                <a:spcPts val="0"/>
              </a:spcAft>
              <a:buClr>
                <a:schemeClr val="dk1"/>
              </a:buClr>
              <a:buSzPts val="2100"/>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6" name="Shape 756"/>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0" name="Shape 760"/>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4" name="Shape 764"/>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7" name="Shape 607"/>
        <p:cNvGrpSpPr/>
        <p:nvPr/>
      </p:nvGrpSpPr>
      <p:grpSpPr>
        <a:xfrm>
          <a:off x="0" y="0"/>
          <a:ext cx="0" cy="0"/>
          <a:chOff x="0" y="0"/>
          <a:chExt cx="0" cy="0"/>
        </a:xfrm>
      </p:grpSpPr>
      <p:pic>
        <p:nvPicPr>
          <p:cNvPr id="608" name="Google Shape;608;p134"/>
          <p:cNvPicPr preferRelativeResize="0"/>
          <p:nvPr/>
        </p:nvPicPr>
        <p:blipFill rotWithShape="1">
          <a:blip r:embed="rId4">
            <a:alphaModFix/>
          </a:blip>
          <a:srcRect b="0" l="0" r="0" t="0"/>
          <a:stretch/>
        </p:blipFill>
        <p:spPr>
          <a:xfrm>
            <a:off x="3483975" y="1860350"/>
            <a:ext cx="2176050" cy="2140401"/>
          </a:xfrm>
          <a:prstGeom prst="rect">
            <a:avLst/>
          </a:prstGeom>
          <a:noFill/>
          <a:ln>
            <a:noFill/>
          </a:ln>
        </p:spPr>
      </p:pic>
      <p:pic>
        <p:nvPicPr>
          <p:cNvPr id="609" name="Google Shape;609;p134"/>
          <p:cNvPicPr preferRelativeResize="0"/>
          <p:nvPr/>
        </p:nvPicPr>
        <p:blipFill rotWithShape="1">
          <a:blip r:embed="rId5">
            <a:alphaModFix/>
          </a:blip>
          <a:srcRect b="0" l="0" r="0" t="0"/>
          <a:stretch/>
        </p:blipFill>
        <p:spPr>
          <a:xfrm>
            <a:off x="7910675" y="3382171"/>
            <a:ext cx="742749" cy="744029"/>
          </a:xfrm>
          <a:prstGeom prst="rect">
            <a:avLst/>
          </a:prstGeom>
          <a:noFill/>
          <a:ln>
            <a:noFill/>
          </a:ln>
        </p:spPr>
      </p:pic>
      <p:pic>
        <p:nvPicPr>
          <p:cNvPr id="610" name="Google Shape;610;p134"/>
          <p:cNvPicPr preferRelativeResize="0"/>
          <p:nvPr/>
        </p:nvPicPr>
        <p:blipFill rotWithShape="1">
          <a:blip r:embed="rId6">
            <a:alphaModFix/>
          </a:blip>
          <a:srcRect b="0" l="0" r="0" t="0"/>
          <a:stretch/>
        </p:blipFill>
        <p:spPr>
          <a:xfrm>
            <a:off x="7910678" y="1157050"/>
            <a:ext cx="742748" cy="744036"/>
          </a:xfrm>
          <a:prstGeom prst="rect">
            <a:avLst/>
          </a:prstGeom>
          <a:noFill/>
          <a:ln>
            <a:noFill/>
          </a:ln>
        </p:spPr>
      </p:pic>
      <p:pic>
        <p:nvPicPr>
          <p:cNvPr id="611" name="Google Shape;611;p134"/>
          <p:cNvPicPr preferRelativeResize="0"/>
          <p:nvPr/>
        </p:nvPicPr>
        <p:blipFill rotWithShape="1">
          <a:blip r:embed="rId7">
            <a:alphaModFix/>
          </a:blip>
          <a:srcRect b="0" l="0" r="0" t="0"/>
          <a:stretch/>
        </p:blipFill>
        <p:spPr>
          <a:xfrm>
            <a:off x="7910676" y="1901086"/>
            <a:ext cx="742749" cy="744029"/>
          </a:xfrm>
          <a:prstGeom prst="rect">
            <a:avLst/>
          </a:prstGeom>
          <a:noFill/>
          <a:ln>
            <a:noFill/>
          </a:ln>
        </p:spPr>
      </p:pic>
      <p:pic>
        <p:nvPicPr>
          <p:cNvPr id="612" name="Google Shape;612;p134"/>
          <p:cNvPicPr preferRelativeResize="0"/>
          <p:nvPr/>
        </p:nvPicPr>
        <p:blipFill rotWithShape="1">
          <a:blip r:embed="rId8">
            <a:alphaModFix/>
          </a:blip>
          <a:srcRect b="0" l="0" r="0" t="0"/>
          <a:stretch/>
        </p:blipFill>
        <p:spPr>
          <a:xfrm>
            <a:off x="7910679" y="2641632"/>
            <a:ext cx="742746" cy="744020"/>
          </a:xfrm>
          <a:prstGeom prst="rect">
            <a:avLst/>
          </a:prstGeom>
          <a:noFill/>
          <a:ln>
            <a:noFill/>
          </a:ln>
        </p:spPr>
      </p:pic>
      <p:pic>
        <p:nvPicPr>
          <p:cNvPr id="613" name="Google Shape;613;p134"/>
          <p:cNvPicPr preferRelativeResize="0"/>
          <p:nvPr/>
        </p:nvPicPr>
        <p:blipFill rotWithShape="1">
          <a:blip r:embed="rId9">
            <a:alphaModFix/>
          </a:blip>
          <a:srcRect b="0" l="0" r="0" t="0"/>
          <a:stretch/>
        </p:blipFill>
        <p:spPr>
          <a:xfrm>
            <a:off x="7932684" y="4122710"/>
            <a:ext cx="698733" cy="69994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8" name="Shape 768"/>
        <p:cNvGrpSpPr/>
        <p:nvPr/>
      </p:nvGrpSpPr>
      <p:grpSpPr>
        <a:xfrm>
          <a:off x="0" y="0"/>
          <a:ext cx="0" cy="0"/>
          <a:chOff x="0" y="0"/>
          <a:chExt cx="0" cy="0"/>
        </a:xfrm>
      </p:grpSpPr>
      <p:pic>
        <p:nvPicPr>
          <p:cNvPr id="769" name="Google Shape;769;p170"/>
          <p:cNvPicPr preferRelativeResize="0"/>
          <p:nvPr/>
        </p:nvPicPr>
        <p:blipFill rotWithShape="1">
          <a:blip r:embed="rId4">
            <a:alphaModFix/>
          </a:blip>
          <a:srcRect b="0" l="0" r="0" t="0"/>
          <a:stretch/>
        </p:blipFill>
        <p:spPr>
          <a:xfrm>
            <a:off x="3986200" y="2189212"/>
            <a:ext cx="1016050" cy="10178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3" name="Shape 773"/>
        <p:cNvGrpSpPr/>
        <p:nvPr/>
      </p:nvGrpSpPr>
      <p:grpSpPr>
        <a:xfrm>
          <a:off x="0" y="0"/>
          <a:ext cx="0" cy="0"/>
          <a:chOff x="0" y="0"/>
          <a:chExt cx="0" cy="0"/>
        </a:xfrm>
      </p:grpSpPr>
      <p:pic>
        <p:nvPicPr>
          <p:cNvPr id="774" name="Google Shape;774;p171"/>
          <p:cNvPicPr preferRelativeResize="0"/>
          <p:nvPr/>
        </p:nvPicPr>
        <p:blipFill rotWithShape="1">
          <a:blip r:embed="rId4">
            <a:alphaModFix/>
          </a:blip>
          <a:srcRect b="0" l="0" r="0" t="0"/>
          <a:stretch/>
        </p:blipFill>
        <p:spPr>
          <a:xfrm>
            <a:off x="7862975" y="1195888"/>
            <a:ext cx="936223" cy="937837"/>
          </a:xfrm>
          <a:prstGeom prst="rect">
            <a:avLst/>
          </a:prstGeom>
          <a:noFill/>
          <a:ln>
            <a:noFill/>
          </a:ln>
        </p:spPr>
      </p:pic>
      <p:pic>
        <p:nvPicPr>
          <p:cNvPr id="775" name="Google Shape;775;p171"/>
          <p:cNvPicPr preferRelativeResize="0"/>
          <p:nvPr/>
        </p:nvPicPr>
        <p:blipFill rotWithShape="1">
          <a:blip r:embed="rId5">
            <a:alphaModFix/>
          </a:blip>
          <a:srcRect b="0" l="0" r="0" t="0"/>
          <a:stretch/>
        </p:blipFill>
        <p:spPr>
          <a:xfrm>
            <a:off x="7862980" y="262450"/>
            <a:ext cx="936220" cy="93782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9" name="Shape 779"/>
        <p:cNvGrpSpPr/>
        <p:nvPr/>
      </p:nvGrpSpPr>
      <p:grpSpPr>
        <a:xfrm>
          <a:off x="0" y="0"/>
          <a:ext cx="0" cy="0"/>
          <a:chOff x="0" y="0"/>
          <a:chExt cx="0" cy="0"/>
        </a:xfrm>
      </p:grpSpPr>
      <p:sp>
        <p:nvSpPr>
          <p:cNvPr id="780" name="Google Shape;780;p172"/>
          <p:cNvSpPr txBox="1"/>
          <p:nvPr>
            <p:ph idx="1" type="subTitle"/>
          </p:nvPr>
        </p:nvSpPr>
        <p:spPr>
          <a:xfrm>
            <a:off x="1143000" y="2701528"/>
            <a:ext cx="6858000" cy="1241775"/>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1800"/>
              <a:buNone/>
            </a:pPr>
            <a:r>
              <a:t/>
            </a:r>
            <a:endParaRPr/>
          </a:p>
          <a:p>
            <a:pPr indent="0" lvl="0" marL="0" rtl="0" algn="ctr">
              <a:lnSpc>
                <a:spcPct val="90000"/>
              </a:lnSpc>
              <a:spcBef>
                <a:spcPts val="800"/>
              </a:spcBef>
              <a:spcAft>
                <a:spcPts val="0"/>
              </a:spcAft>
              <a:buClr>
                <a:schemeClr val="dk1"/>
              </a:buClr>
              <a:buSzPts val="1800"/>
              <a:buNone/>
            </a:pPr>
            <a:r>
              <a:t/>
            </a:r>
            <a:endParaRPr/>
          </a:p>
          <a:p>
            <a:pPr indent="0" lvl="0" marL="0" rtl="0" algn="ctr">
              <a:lnSpc>
                <a:spcPct val="90000"/>
              </a:lnSpc>
              <a:spcBef>
                <a:spcPts val="800"/>
              </a:spcBef>
              <a:spcAft>
                <a:spcPts val="0"/>
              </a:spcAft>
              <a:buClr>
                <a:schemeClr val="dk1"/>
              </a:buClr>
              <a:buSzPts val="1800"/>
              <a:buNone/>
            </a:pPr>
            <a:r>
              <a:t/>
            </a:r>
            <a:endParaRPr>
              <a:solidFill>
                <a:srgbClr val="FFFF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4" name="Shape 784"/>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8" name="Shape 788"/>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2" name="Shape 792"/>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6" name="Shape 796"/>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0" name="Shape 800"/>
        <p:cNvGrpSpPr/>
        <p:nvPr/>
      </p:nvGrpSpPr>
      <p:grpSpPr>
        <a:xfrm>
          <a:off x="0" y="0"/>
          <a:ext cx="0" cy="0"/>
          <a:chOff x="0" y="0"/>
          <a:chExt cx="0" cy="0"/>
        </a:xfrm>
      </p:grpSpPr>
      <p:sp>
        <p:nvSpPr>
          <p:cNvPr id="801" name="Google Shape;801;p177"/>
          <p:cNvSpPr txBox="1"/>
          <p:nvPr>
            <p:ph idx="1" type="body"/>
          </p:nvPr>
        </p:nvSpPr>
        <p:spPr>
          <a:xfrm>
            <a:off x="628650" y="3464813"/>
            <a:ext cx="7886700" cy="1167750"/>
          </a:xfrm>
          <a:prstGeom prst="rect">
            <a:avLst/>
          </a:prstGeom>
          <a:noFill/>
          <a:ln>
            <a:noFill/>
          </a:ln>
        </p:spPr>
        <p:txBody>
          <a:bodyPr anchorCtr="0" anchor="t" bIns="34275" lIns="68575" spcFirstLastPara="1" rIns="68575" wrap="square" tIns="34275">
            <a:normAutofit/>
          </a:bodyPr>
          <a:lstStyle/>
          <a:p>
            <a:pPr indent="0" lvl="0" marL="0" rtl="0" algn="l">
              <a:lnSpc>
                <a:spcPct val="80000"/>
              </a:lnSpc>
              <a:spcBef>
                <a:spcPts val="800"/>
              </a:spcBef>
              <a:spcAft>
                <a:spcPts val="0"/>
              </a:spcAft>
              <a:buClr>
                <a:schemeClr val="dk1"/>
              </a:buClr>
              <a:buSzPts val="500"/>
              <a:buFont typeface="Arial"/>
              <a:buNone/>
            </a:pPr>
            <a:r>
              <a:t/>
            </a:r>
            <a:endParaRPr sz="1500"/>
          </a:p>
          <a:p>
            <a:pPr indent="0" lvl="0" marL="0" rtl="0" algn="l">
              <a:lnSpc>
                <a:spcPct val="80000"/>
              </a:lnSpc>
              <a:spcBef>
                <a:spcPts val="800"/>
              </a:spcBef>
              <a:spcAft>
                <a:spcPts val="0"/>
              </a:spcAft>
              <a:buClr>
                <a:schemeClr val="dk1"/>
              </a:buClr>
              <a:buSzPts val="500"/>
              <a:buFont typeface="Arial"/>
              <a:buNone/>
            </a:pPr>
            <a:r>
              <a:t/>
            </a:r>
            <a:endParaRPr sz="15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5" name="Shape 805"/>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9" name="Shape 809"/>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7" name="Shape 617"/>
        <p:cNvGrpSpPr/>
        <p:nvPr/>
      </p:nvGrpSpPr>
      <p:grpSpPr>
        <a:xfrm>
          <a:off x="0" y="0"/>
          <a:ext cx="0" cy="0"/>
          <a:chOff x="0" y="0"/>
          <a:chExt cx="0" cy="0"/>
        </a:xfrm>
      </p:grpSpPr>
      <p:pic>
        <p:nvPicPr>
          <p:cNvPr id="618" name="Google Shape;618;p135"/>
          <p:cNvPicPr preferRelativeResize="0"/>
          <p:nvPr/>
        </p:nvPicPr>
        <p:blipFill rotWithShape="1">
          <a:blip r:embed="rId4">
            <a:alphaModFix/>
          </a:blip>
          <a:srcRect b="0" l="0" r="0" t="0"/>
          <a:stretch/>
        </p:blipFill>
        <p:spPr>
          <a:xfrm>
            <a:off x="7885425" y="202726"/>
            <a:ext cx="972200" cy="9738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3" name="Shape 813"/>
        <p:cNvGrpSpPr/>
        <p:nvPr/>
      </p:nvGrpSpPr>
      <p:grpSpPr>
        <a:xfrm>
          <a:off x="0" y="0"/>
          <a:ext cx="0" cy="0"/>
          <a:chOff x="0" y="0"/>
          <a:chExt cx="0" cy="0"/>
        </a:xfrm>
      </p:grpSpPr>
      <p:pic>
        <p:nvPicPr>
          <p:cNvPr id="814" name="Google Shape;814;p180"/>
          <p:cNvPicPr preferRelativeResize="0"/>
          <p:nvPr/>
        </p:nvPicPr>
        <p:blipFill rotWithShape="1">
          <a:blip r:embed="rId4">
            <a:alphaModFix/>
          </a:blip>
          <a:srcRect b="0" l="0" r="0" t="0"/>
          <a:stretch/>
        </p:blipFill>
        <p:spPr>
          <a:xfrm>
            <a:off x="7639425" y="503372"/>
            <a:ext cx="1014000" cy="101574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8" name="Shape 818"/>
        <p:cNvGrpSpPr/>
        <p:nvPr/>
      </p:nvGrpSpPr>
      <p:grpSpPr>
        <a:xfrm>
          <a:off x="0" y="0"/>
          <a:ext cx="0" cy="0"/>
          <a:chOff x="0" y="0"/>
          <a:chExt cx="0" cy="0"/>
        </a:xfrm>
      </p:grpSpPr>
      <p:sp>
        <p:nvSpPr>
          <p:cNvPr id="819" name="Google Shape;819;p181"/>
          <p:cNvSpPr txBox="1"/>
          <p:nvPr>
            <p:ph type="title"/>
          </p:nvPr>
        </p:nvSpPr>
        <p:spPr>
          <a:xfrm>
            <a:off x="109489" y="-1361525"/>
            <a:ext cx="8593875" cy="108135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id="820" name="Google Shape;820;p181"/>
          <p:cNvPicPr preferRelativeResize="0"/>
          <p:nvPr/>
        </p:nvPicPr>
        <p:blipFill rotWithShape="1">
          <a:blip r:embed="rId4">
            <a:alphaModFix/>
          </a:blip>
          <a:srcRect b="0" l="0" r="0" t="0"/>
          <a:stretch/>
        </p:blipFill>
        <p:spPr>
          <a:xfrm>
            <a:off x="7595600" y="544126"/>
            <a:ext cx="1018976" cy="10207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id="825" name="Google Shape;825;p182"/>
          <p:cNvPicPr preferRelativeResize="0"/>
          <p:nvPr/>
        </p:nvPicPr>
        <p:blipFill>
          <a:blip r:embed="rId3">
            <a:alphaModFix/>
          </a:blip>
          <a:stretch>
            <a:fillRect/>
          </a:stretch>
        </p:blipFill>
        <p:spPr>
          <a:xfrm>
            <a:off x="13" y="0"/>
            <a:ext cx="9143981"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9" name="Shape 829"/>
        <p:cNvGrpSpPr/>
        <p:nvPr/>
      </p:nvGrpSpPr>
      <p:grpSpPr>
        <a:xfrm>
          <a:off x="0" y="0"/>
          <a:ext cx="0" cy="0"/>
          <a:chOff x="0" y="0"/>
          <a:chExt cx="0" cy="0"/>
        </a:xfrm>
      </p:grpSpPr>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3" name="Shape 833"/>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7" name="Shape 837"/>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1" name="Shape 841"/>
        <p:cNvGrpSpPr/>
        <p:nvPr/>
      </p:nvGrpSpPr>
      <p:grpSpPr>
        <a:xfrm>
          <a:off x="0" y="0"/>
          <a:ext cx="0" cy="0"/>
          <a:chOff x="0" y="0"/>
          <a:chExt cx="0" cy="0"/>
        </a:xfrm>
      </p:grpSpPr>
      <p:pic>
        <p:nvPicPr>
          <p:cNvPr id="842" name="Google Shape;842;p186"/>
          <p:cNvPicPr preferRelativeResize="0"/>
          <p:nvPr/>
        </p:nvPicPr>
        <p:blipFill rotWithShape="1">
          <a:blip r:embed="rId4">
            <a:alphaModFix/>
          </a:blip>
          <a:srcRect b="0" l="0" r="0" t="0"/>
          <a:stretch/>
        </p:blipFill>
        <p:spPr>
          <a:xfrm>
            <a:off x="5687200" y="1864200"/>
            <a:ext cx="1972927" cy="1940598"/>
          </a:xfrm>
          <a:prstGeom prst="rect">
            <a:avLst/>
          </a:prstGeom>
          <a:noFill/>
          <a:ln>
            <a:noFill/>
          </a:ln>
        </p:spPr>
      </p:pic>
      <p:pic>
        <p:nvPicPr>
          <p:cNvPr id="843" name="Google Shape;843;p186"/>
          <p:cNvPicPr preferRelativeResize="0"/>
          <p:nvPr/>
        </p:nvPicPr>
        <p:blipFill rotWithShape="1">
          <a:blip r:embed="rId5">
            <a:alphaModFix/>
          </a:blip>
          <a:srcRect b="0" l="0" r="0" t="0"/>
          <a:stretch/>
        </p:blipFill>
        <p:spPr>
          <a:xfrm>
            <a:off x="7852352" y="1050150"/>
            <a:ext cx="885372" cy="886904"/>
          </a:xfrm>
          <a:prstGeom prst="rect">
            <a:avLst/>
          </a:prstGeom>
          <a:noFill/>
          <a:ln>
            <a:noFill/>
          </a:ln>
        </p:spPr>
      </p:pic>
      <p:pic>
        <p:nvPicPr>
          <p:cNvPr id="844" name="Google Shape;844;p186"/>
          <p:cNvPicPr preferRelativeResize="0"/>
          <p:nvPr/>
        </p:nvPicPr>
        <p:blipFill rotWithShape="1">
          <a:blip r:embed="rId6">
            <a:alphaModFix/>
          </a:blip>
          <a:srcRect b="0" l="0" r="0" t="0"/>
          <a:stretch/>
        </p:blipFill>
        <p:spPr>
          <a:xfrm>
            <a:off x="7852350" y="1937054"/>
            <a:ext cx="885374" cy="88689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8" name="Shape 848"/>
        <p:cNvGrpSpPr/>
        <p:nvPr/>
      </p:nvGrpSpPr>
      <p:grpSpPr>
        <a:xfrm>
          <a:off x="0" y="0"/>
          <a:ext cx="0" cy="0"/>
          <a:chOff x="0" y="0"/>
          <a:chExt cx="0" cy="0"/>
        </a:xfrm>
      </p:grpSpPr>
      <p:pic>
        <p:nvPicPr>
          <p:cNvPr id="849" name="Google Shape;849;p187"/>
          <p:cNvPicPr preferRelativeResize="0"/>
          <p:nvPr/>
        </p:nvPicPr>
        <p:blipFill rotWithShape="1">
          <a:blip r:embed="rId4">
            <a:alphaModFix/>
          </a:blip>
          <a:srcRect b="0" l="0" r="0" t="0"/>
          <a:stretch/>
        </p:blipFill>
        <p:spPr>
          <a:xfrm>
            <a:off x="7924300" y="218975"/>
            <a:ext cx="894400" cy="8959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3" name="Shape 853"/>
        <p:cNvGrpSpPr/>
        <p:nvPr/>
      </p:nvGrpSpPr>
      <p:grpSpPr>
        <a:xfrm>
          <a:off x="0" y="0"/>
          <a:ext cx="0" cy="0"/>
          <a:chOff x="0" y="0"/>
          <a:chExt cx="0" cy="0"/>
        </a:xfrm>
      </p:grpSpPr>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7" name="Shape 857"/>
        <p:cNvGrpSpPr/>
        <p:nvPr/>
      </p:nvGrpSpPr>
      <p:grpSpPr>
        <a:xfrm>
          <a:off x="0" y="0"/>
          <a:ext cx="0" cy="0"/>
          <a:chOff x="0" y="0"/>
          <a:chExt cx="0" cy="0"/>
        </a:xfrm>
      </p:grpSpPr>
      <p:pic>
        <p:nvPicPr>
          <p:cNvPr id="858" name="Google Shape;858;p189"/>
          <p:cNvPicPr preferRelativeResize="0"/>
          <p:nvPr/>
        </p:nvPicPr>
        <p:blipFill rotWithShape="1">
          <a:blip r:embed="rId4">
            <a:alphaModFix/>
          </a:blip>
          <a:srcRect b="0" l="0" r="0" t="0"/>
          <a:stretch/>
        </p:blipFill>
        <p:spPr>
          <a:xfrm>
            <a:off x="7908300" y="1236107"/>
            <a:ext cx="890899" cy="892443"/>
          </a:xfrm>
          <a:prstGeom prst="rect">
            <a:avLst/>
          </a:prstGeom>
          <a:noFill/>
          <a:ln>
            <a:noFill/>
          </a:ln>
        </p:spPr>
      </p:pic>
      <p:pic>
        <p:nvPicPr>
          <p:cNvPr id="859" name="Google Shape;859;p189"/>
          <p:cNvPicPr preferRelativeResize="0"/>
          <p:nvPr/>
        </p:nvPicPr>
        <p:blipFill rotWithShape="1">
          <a:blip r:embed="rId5">
            <a:alphaModFix/>
          </a:blip>
          <a:srcRect b="0" l="0" r="0" t="0"/>
          <a:stretch/>
        </p:blipFill>
        <p:spPr>
          <a:xfrm>
            <a:off x="7908304" y="347850"/>
            <a:ext cx="890895" cy="89243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2" name="Shape 622"/>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3" name="Shape 863"/>
        <p:cNvGrpSpPr/>
        <p:nvPr/>
      </p:nvGrpSpPr>
      <p:grpSpPr>
        <a:xfrm>
          <a:off x="0" y="0"/>
          <a:ext cx="0" cy="0"/>
          <a:chOff x="0" y="0"/>
          <a:chExt cx="0" cy="0"/>
        </a:xfrm>
      </p:grpSpPr>
      <p:pic>
        <p:nvPicPr>
          <p:cNvPr id="864" name="Google Shape;864;p190"/>
          <p:cNvPicPr preferRelativeResize="0"/>
          <p:nvPr/>
        </p:nvPicPr>
        <p:blipFill rotWithShape="1">
          <a:blip r:embed="rId4">
            <a:alphaModFix/>
          </a:blip>
          <a:srcRect b="0" l="0" r="0" t="0"/>
          <a:stretch/>
        </p:blipFill>
        <p:spPr>
          <a:xfrm>
            <a:off x="1239975" y="3250425"/>
            <a:ext cx="3447412" cy="6158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8" name="Shape 868"/>
        <p:cNvGrpSpPr/>
        <p:nvPr/>
      </p:nvGrpSpPr>
      <p:grpSpPr>
        <a:xfrm>
          <a:off x="0" y="0"/>
          <a:ext cx="0" cy="0"/>
          <a:chOff x="0" y="0"/>
          <a:chExt cx="0" cy="0"/>
        </a:xfrm>
      </p:grpSpPr>
      <p:pic>
        <p:nvPicPr>
          <p:cNvPr id="869" name="Google Shape;869;p191"/>
          <p:cNvPicPr preferRelativeResize="0"/>
          <p:nvPr/>
        </p:nvPicPr>
        <p:blipFill rotWithShape="1">
          <a:blip r:embed="rId4">
            <a:alphaModFix/>
          </a:blip>
          <a:srcRect b="0" l="0" r="0" t="0"/>
          <a:stretch/>
        </p:blipFill>
        <p:spPr>
          <a:xfrm>
            <a:off x="1162988" y="2395031"/>
            <a:ext cx="2318418" cy="6158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3" name="Shape 873"/>
        <p:cNvGrpSpPr/>
        <p:nvPr/>
      </p:nvGrpSpPr>
      <p:grpSpPr>
        <a:xfrm>
          <a:off x="0" y="0"/>
          <a:ext cx="0" cy="0"/>
          <a:chOff x="0" y="0"/>
          <a:chExt cx="0" cy="0"/>
        </a:xfrm>
      </p:grpSpPr>
      <p:pic>
        <p:nvPicPr>
          <p:cNvPr id="874" name="Google Shape;874;p192"/>
          <p:cNvPicPr preferRelativeResize="0"/>
          <p:nvPr/>
        </p:nvPicPr>
        <p:blipFill rotWithShape="1">
          <a:blip r:embed="rId4">
            <a:alphaModFix/>
          </a:blip>
          <a:srcRect b="0" l="0" r="0" t="0"/>
          <a:stretch/>
        </p:blipFill>
        <p:spPr>
          <a:xfrm>
            <a:off x="1265644" y="3321581"/>
            <a:ext cx="3079688" cy="684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8" name="Shape 878"/>
        <p:cNvGrpSpPr/>
        <p:nvPr/>
      </p:nvGrpSpPr>
      <p:grpSpPr>
        <a:xfrm>
          <a:off x="0" y="0"/>
          <a:ext cx="0" cy="0"/>
          <a:chOff x="0" y="0"/>
          <a:chExt cx="0" cy="0"/>
        </a:xfrm>
      </p:grpSpPr>
      <p:pic>
        <p:nvPicPr>
          <p:cNvPr id="879" name="Google Shape;879;p193"/>
          <p:cNvPicPr preferRelativeResize="0"/>
          <p:nvPr/>
        </p:nvPicPr>
        <p:blipFill rotWithShape="1">
          <a:blip r:embed="rId4">
            <a:alphaModFix/>
          </a:blip>
          <a:srcRect b="0" l="0" r="0" t="0"/>
          <a:stretch/>
        </p:blipFill>
        <p:spPr>
          <a:xfrm>
            <a:off x="1214325" y="3772219"/>
            <a:ext cx="1753856" cy="6158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3" name="Shape 883"/>
        <p:cNvGrpSpPr/>
        <p:nvPr/>
      </p:nvGrpSpPr>
      <p:grpSpPr>
        <a:xfrm>
          <a:off x="0" y="0"/>
          <a:ext cx="0" cy="0"/>
          <a:chOff x="0" y="0"/>
          <a:chExt cx="0" cy="0"/>
        </a:xfrm>
      </p:grpSpPr>
      <p:pic>
        <p:nvPicPr>
          <p:cNvPr id="884" name="Google Shape;884;p194"/>
          <p:cNvPicPr preferRelativeResize="0"/>
          <p:nvPr/>
        </p:nvPicPr>
        <p:blipFill rotWithShape="1">
          <a:blip r:embed="rId4">
            <a:alphaModFix/>
          </a:blip>
          <a:srcRect b="0" l="0" r="0" t="0"/>
          <a:stretch/>
        </p:blipFill>
        <p:spPr>
          <a:xfrm>
            <a:off x="1205756" y="3746569"/>
            <a:ext cx="2543644" cy="6757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4"/>
                                        </p:tgtEl>
                                        <p:attrNameLst>
                                          <p:attrName>style.visibility</p:attrName>
                                        </p:attrNameLst>
                                      </p:cBhvr>
                                      <p:to>
                                        <p:strVal val="visible"/>
                                      </p:to>
                                    </p:set>
                                    <p:animEffect filter="fade" transition="in">
                                      <p:cBhvr>
                                        <p:cTn dur="1"/>
                                        <p:tgtEl>
                                          <p:spTgt spid="8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8" name="Shape 888"/>
        <p:cNvGrpSpPr/>
        <p:nvPr/>
      </p:nvGrpSpPr>
      <p:grpSpPr>
        <a:xfrm>
          <a:off x="0" y="0"/>
          <a:ext cx="0" cy="0"/>
          <a:chOff x="0" y="0"/>
          <a:chExt cx="0" cy="0"/>
        </a:xfrm>
      </p:grpSpPr>
      <p:pic>
        <p:nvPicPr>
          <p:cNvPr id="889" name="Google Shape;889;p195"/>
          <p:cNvPicPr preferRelativeResize="0"/>
          <p:nvPr/>
        </p:nvPicPr>
        <p:blipFill rotWithShape="1">
          <a:blip r:embed="rId4">
            <a:alphaModFix/>
          </a:blip>
          <a:srcRect b="0" l="0" r="0" t="0"/>
          <a:stretch/>
        </p:blipFill>
        <p:spPr>
          <a:xfrm>
            <a:off x="1074956" y="3211481"/>
            <a:ext cx="2543644" cy="6757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93" name="Shape 893"/>
        <p:cNvGrpSpPr/>
        <p:nvPr/>
      </p:nvGrpSpPr>
      <p:grpSpPr>
        <a:xfrm>
          <a:off x="0" y="0"/>
          <a:ext cx="0" cy="0"/>
          <a:chOff x="0" y="0"/>
          <a:chExt cx="0" cy="0"/>
        </a:xfrm>
      </p:grpSpPr>
      <p:pic>
        <p:nvPicPr>
          <p:cNvPr id="894" name="Google Shape;894;p196"/>
          <p:cNvPicPr preferRelativeResize="0"/>
          <p:nvPr/>
        </p:nvPicPr>
        <p:blipFill rotWithShape="1">
          <a:blip r:embed="rId4">
            <a:alphaModFix/>
          </a:blip>
          <a:srcRect b="0" l="0" r="0" t="0"/>
          <a:stretch/>
        </p:blipFill>
        <p:spPr>
          <a:xfrm>
            <a:off x="1162988" y="2369363"/>
            <a:ext cx="1443941" cy="615881"/>
          </a:xfrm>
          <a:prstGeom prst="rect">
            <a:avLst/>
          </a:prstGeom>
          <a:noFill/>
          <a:ln>
            <a:noFill/>
          </a:ln>
        </p:spPr>
      </p:pic>
      <p:pic>
        <p:nvPicPr>
          <p:cNvPr id="895" name="Google Shape;895;p196"/>
          <p:cNvPicPr preferRelativeResize="0"/>
          <p:nvPr/>
        </p:nvPicPr>
        <p:blipFill rotWithShape="1">
          <a:blip r:embed="rId4">
            <a:alphaModFix/>
          </a:blip>
          <a:srcRect b="0" l="0" r="0" t="0"/>
          <a:stretch/>
        </p:blipFill>
        <p:spPr>
          <a:xfrm>
            <a:off x="1106194" y="2877131"/>
            <a:ext cx="2007395" cy="615881"/>
          </a:xfrm>
          <a:prstGeom prst="rect">
            <a:avLst/>
          </a:prstGeom>
          <a:noFill/>
          <a:ln>
            <a:noFill/>
          </a:ln>
        </p:spPr>
      </p:pic>
      <p:pic>
        <p:nvPicPr>
          <p:cNvPr id="896" name="Google Shape;896;p196"/>
          <p:cNvPicPr preferRelativeResize="0"/>
          <p:nvPr/>
        </p:nvPicPr>
        <p:blipFill rotWithShape="1">
          <a:blip r:embed="rId4">
            <a:alphaModFix/>
          </a:blip>
          <a:srcRect b="0" l="0" r="0" t="0"/>
          <a:stretch/>
        </p:blipFill>
        <p:spPr>
          <a:xfrm>
            <a:off x="1106194" y="3379088"/>
            <a:ext cx="1921856" cy="6158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0" name="Shape 900"/>
        <p:cNvGrpSpPr/>
        <p:nvPr/>
      </p:nvGrpSpPr>
      <p:grpSpPr>
        <a:xfrm>
          <a:off x="0" y="0"/>
          <a:ext cx="0" cy="0"/>
          <a:chOff x="0" y="0"/>
          <a:chExt cx="0" cy="0"/>
        </a:xfrm>
      </p:grpSpPr>
      <p:pic>
        <p:nvPicPr>
          <p:cNvPr id="901" name="Google Shape;901;p197"/>
          <p:cNvPicPr preferRelativeResize="0"/>
          <p:nvPr/>
        </p:nvPicPr>
        <p:blipFill rotWithShape="1">
          <a:blip r:embed="rId4">
            <a:alphaModFix/>
          </a:blip>
          <a:srcRect b="0" l="0" r="0" t="0"/>
          <a:stretch/>
        </p:blipFill>
        <p:spPr>
          <a:xfrm>
            <a:off x="1089094" y="2372456"/>
            <a:ext cx="2007395" cy="6158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5" name="Shape 905"/>
        <p:cNvGrpSpPr/>
        <p:nvPr/>
      </p:nvGrpSpPr>
      <p:grpSpPr>
        <a:xfrm>
          <a:off x="0" y="0"/>
          <a:ext cx="0" cy="0"/>
          <a:chOff x="0" y="0"/>
          <a:chExt cx="0" cy="0"/>
        </a:xfrm>
      </p:grpSpPr>
      <p:pic>
        <p:nvPicPr>
          <p:cNvPr id="906" name="Google Shape;906;p198"/>
          <p:cNvPicPr preferRelativeResize="0"/>
          <p:nvPr/>
        </p:nvPicPr>
        <p:blipFill rotWithShape="1">
          <a:blip r:embed="rId4">
            <a:alphaModFix/>
          </a:blip>
          <a:srcRect b="0" l="0" r="0" t="0"/>
          <a:stretch/>
        </p:blipFill>
        <p:spPr>
          <a:xfrm>
            <a:off x="1362825" y="2749875"/>
            <a:ext cx="1443941" cy="6158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0" name="Shape 910"/>
        <p:cNvGrpSpPr/>
        <p:nvPr/>
      </p:nvGrpSpPr>
      <p:grpSpPr>
        <a:xfrm>
          <a:off x="0" y="0"/>
          <a:ext cx="0" cy="0"/>
          <a:chOff x="0" y="0"/>
          <a:chExt cx="0" cy="0"/>
        </a:xfrm>
      </p:grpSpPr>
      <p:pic>
        <p:nvPicPr>
          <p:cNvPr id="911" name="Google Shape;911;p199"/>
          <p:cNvPicPr preferRelativeResize="0"/>
          <p:nvPr/>
        </p:nvPicPr>
        <p:blipFill rotWithShape="1">
          <a:blip r:embed="rId4">
            <a:alphaModFix/>
          </a:blip>
          <a:srcRect b="0" l="0" r="0" t="0"/>
          <a:stretch/>
        </p:blipFill>
        <p:spPr>
          <a:xfrm>
            <a:off x="1058644" y="3661931"/>
            <a:ext cx="2484806" cy="487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p137"/>
          <p:cNvPicPr preferRelativeResize="0"/>
          <p:nvPr/>
        </p:nvPicPr>
        <p:blipFill>
          <a:blip r:embed="rId3">
            <a:alphaModFix/>
          </a:blip>
          <a:stretch>
            <a:fillRect/>
          </a:stretch>
        </p:blipFill>
        <p:spPr>
          <a:xfrm>
            <a:off x="0" y="0"/>
            <a:ext cx="9144000" cy="514351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pic>
        <p:nvPicPr>
          <p:cNvPr id="916" name="Google Shape;916;p200"/>
          <p:cNvPicPr preferRelativeResize="0"/>
          <p:nvPr/>
        </p:nvPicPr>
        <p:blipFill rotWithShape="1">
          <a:blip r:embed="rId3">
            <a:alphaModFix/>
          </a:blip>
          <a:srcRect b="0" l="0" r="0" t="0"/>
          <a:stretch/>
        </p:blipFill>
        <p:spPr>
          <a:xfrm>
            <a:off x="-8" y="0"/>
            <a:ext cx="9144018" cy="5143502"/>
          </a:xfrm>
          <a:prstGeom prst="rect">
            <a:avLst/>
          </a:prstGeom>
          <a:noFill/>
          <a:ln>
            <a:noFill/>
          </a:ln>
        </p:spPr>
      </p:pic>
      <p:pic>
        <p:nvPicPr>
          <p:cNvPr id="917" name="Google Shape;917;p200"/>
          <p:cNvPicPr preferRelativeResize="0"/>
          <p:nvPr/>
        </p:nvPicPr>
        <p:blipFill rotWithShape="1">
          <a:blip r:embed="rId4">
            <a:alphaModFix/>
          </a:blip>
          <a:srcRect b="0" l="0" r="0" t="0"/>
          <a:stretch/>
        </p:blipFill>
        <p:spPr>
          <a:xfrm>
            <a:off x="3507125" y="2063425"/>
            <a:ext cx="2129751" cy="212785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1" name="Shape 921"/>
        <p:cNvGrpSpPr/>
        <p:nvPr/>
      </p:nvGrpSpPr>
      <p:grpSpPr>
        <a:xfrm>
          <a:off x="0" y="0"/>
          <a:ext cx="0" cy="0"/>
          <a:chOff x="0" y="0"/>
          <a:chExt cx="0" cy="0"/>
        </a:xfrm>
      </p:grpSpPr>
      <p:pic>
        <p:nvPicPr>
          <p:cNvPr id="922" name="Google Shape;922;p201"/>
          <p:cNvPicPr preferRelativeResize="0"/>
          <p:nvPr/>
        </p:nvPicPr>
        <p:blipFill rotWithShape="1">
          <a:blip r:embed="rId4">
            <a:alphaModFix/>
          </a:blip>
          <a:srcRect b="0" l="0" r="0" t="0"/>
          <a:stretch/>
        </p:blipFill>
        <p:spPr>
          <a:xfrm>
            <a:off x="7842025" y="201299"/>
            <a:ext cx="979376" cy="9810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6" name="Shape 926"/>
        <p:cNvGrpSpPr/>
        <p:nvPr/>
      </p:nvGrpSpPr>
      <p:grpSpPr>
        <a:xfrm>
          <a:off x="0" y="0"/>
          <a:ext cx="0" cy="0"/>
          <a:chOff x="0" y="0"/>
          <a:chExt cx="0" cy="0"/>
        </a:xfrm>
      </p:grpSpPr>
      <p:pic>
        <p:nvPicPr>
          <p:cNvPr id="927" name="Google Shape;927;p202"/>
          <p:cNvPicPr preferRelativeResize="0"/>
          <p:nvPr/>
        </p:nvPicPr>
        <p:blipFill rotWithShape="1">
          <a:blip r:embed="rId4">
            <a:alphaModFix/>
          </a:blip>
          <a:srcRect b="0" l="0" r="0" t="0"/>
          <a:stretch/>
        </p:blipFill>
        <p:spPr>
          <a:xfrm>
            <a:off x="7791000" y="227438"/>
            <a:ext cx="1030222" cy="103200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1" name="Shape 931"/>
        <p:cNvGrpSpPr/>
        <p:nvPr/>
      </p:nvGrpSpPr>
      <p:grpSpPr>
        <a:xfrm>
          <a:off x="0" y="0"/>
          <a:ext cx="0" cy="0"/>
          <a:chOff x="0" y="0"/>
          <a:chExt cx="0" cy="0"/>
        </a:xfrm>
      </p:grpSpPr>
      <p:pic>
        <p:nvPicPr>
          <p:cNvPr id="932" name="Google Shape;932;p203"/>
          <p:cNvPicPr preferRelativeResize="0"/>
          <p:nvPr/>
        </p:nvPicPr>
        <p:blipFill rotWithShape="1">
          <a:blip r:embed="rId4">
            <a:alphaModFix/>
          </a:blip>
          <a:srcRect b="0" l="0" r="0" t="0"/>
          <a:stretch/>
        </p:blipFill>
        <p:spPr>
          <a:xfrm>
            <a:off x="7802073" y="163831"/>
            <a:ext cx="1030218" cy="103199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6" name="Shape 936"/>
        <p:cNvGrpSpPr/>
        <p:nvPr/>
      </p:nvGrpSpPr>
      <p:grpSpPr>
        <a:xfrm>
          <a:off x="0" y="0"/>
          <a:ext cx="0" cy="0"/>
          <a:chOff x="0" y="0"/>
          <a:chExt cx="0" cy="0"/>
        </a:xfrm>
      </p:grpSpPr>
      <p:pic>
        <p:nvPicPr>
          <p:cNvPr id="937" name="Google Shape;937;p204"/>
          <p:cNvPicPr preferRelativeResize="0"/>
          <p:nvPr/>
        </p:nvPicPr>
        <p:blipFill rotWithShape="1">
          <a:blip r:embed="rId4">
            <a:alphaModFix/>
          </a:blip>
          <a:srcRect b="0" l="0" r="0" t="0"/>
          <a:stretch/>
        </p:blipFill>
        <p:spPr>
          <a:xfrm>
            <a:off x="7905573" y="189229"/>
            <a:ext cx="1030222" cy="103200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41" name="Shape 941"/>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1" name="Shape 631"/>
        <p:cNvGrpSpPr/>
        <p:nvPr/>
      </p:nvGrpSpPr>
      <p:grpSpPr>
        <a:xfrm>
          <a:off x="0" y="0"/>
          <a:ext cx="0" cy="0"/>
          <a:chOff x="0" y="0"/>
          <a:chExt cx="0" cy="0"/>
        </a:xfrm>
      </p:grpSpPr>
      <p:pic>
        <p:nvPicPr>
          <p:cNvPr id="632" name="Google Shape;632;p138"/>
          <p:cNvPicPr preferRelativeResize="0"/>
          <p:nvPr/>
        </p:nvPicPr>
        <p:blipFill rotWithShape="1">
          <a:blip r:embed="rId4">
            <a:alphaModFix/>
          </a:blip>
          <a:srcRect b="0" l="0" r="0" t="0"/>
          <a:stretch/>
        </p:blipFill>
        <p:spPr>
          <a:xfrm>
            <a:off x="7755475" y="291700"/>
            <a:ext cx="966000" cy="9676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6" name="Shape 636"/>
        <p:cNvGrpSpPr/>
        <p:nvPr/>
      </p:nvGrpSpPr>
      <p:grpSpPr>
        <a:xfrm>
          <a:off x="0" y="0"/>
          <a:ext cx="0" cy="0"/>
          <a:chOff x="0" y="0"/>
          <a:chExt cx="0" cy="0"/>
        </a:xfrm>
      </p:grpSpPr>
      <p:sp>
        <p:nvSpPr>
          <p:cNvPr id="637" name="Google Shape;637;p139"/>
          <p:cNvSpPr txBox="1"/>
          <p:nvPr>
            <p:ph idx="1" type="subTitle"/>
          </p:nvPr>
        </p:nvSpPr>
        <p:spPr>
          <a:xfrm>
            <a:off x="1143000" y="2701528"/>
            <a:ext cx="6858000" cy="1241775"/>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1800"/>
              <a:buNone/>
            </a:pPr>
            <a:r>
              <a:t/>
            </a:r>
            <a:endParaRPr/>
          </a:p>
          <a:p>
            <a:pPr indent="0" lvl="0" marL="0" rtl="0" algn="ctr">
              <a:lnSpc>
                <a:spcPct val="90000"/>
              </a:lnSpc>
              <a:spcBef>
                <a:spcPts val="800"/>
              </a:spcBef>
              <a:spcAft>
                <a:spcPts val="0"/>
              </a:spcAft>
              <a:buClr>
                <a:schemeClr val="dk1"/>
              </a:buClr>
              <a:buSzPts val="1800"/>
              <a:buNone/>
            </a:pPr>
            <a:r>
              <a:t/>
            </a:r>
            <a:endParaRPr/>
          </a:p>
          <a:p>
            <a:pPr indent="0" lvl="0" marL="0" rtl="0" algn="ctr">
              <a:lnSpc>
                <a:spcPct val="90000"/>
              </a:lnSpc>
              <a:spcBef>
                <a:spcPts val="800"/>
              </a:spcBef>
              <a:spcAft>
                <a:spcPts val="0"/>
              </a:spcAft>
              <a:buClr>
                <a:schemeClr val="dk1"/>
              </a:buClr>
              <a:buSzPts val="1800"/>
              <a:buNone/>
            </a:pPr>
            <a:r>
              <a:t/>
            </a:r>
            <a:endParaRPr>
              <a:solidFill>
                <a:srgbClr val="FFFF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1_GodSpace Year 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GodSpace Year 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GodSpace Year 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3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