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7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Lst>
  <p:sldSz cx="9144000" cy="5143500" type="screen16x9"/>
  <p:notesSz cx="6858000" cy="9144000"/>
  <p:embeddedFontLst>
    <p:embeddedFont>
      <p:font typeface="Calibri" panose="020F0502020204030204" pitchFamily="34" charset="0"/>
      <p:regular r:id="rId71"/>
      <p:bold r:id="rId72"/>
      <p:italic r:id="rId73"/>
      <p:boldItalic r:id="rId74"/>
    </p:embeddedFont>
    <p:embeddedFont>
      <p:font typeface="Helvetica Neue" panose="020B060402020202020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182" autoAdjust="0"/>
  </p:normalViewPr>
  <p:slideViewPr>
    <p:cSldViewPr snapToGrid="0">
      <p:cViewPr varScale="1">
        <p:scale>
          <a:sx n="89" d="100"/>
          <a:sy n="89" d="100"/>
        </p:scale>
        <p:origin x="870" y="51"/>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4.fntdata"/><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7.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fntdata"/><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6.fntdata"/><Relationship Id="rId7" Type="http://schemas.openxmlformats.org/officeDocument/2006/relationships/slide" Target="slides/slide5.xml"/><Relationship Id="rId71"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8a36e3a293_1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8a36e3a293_1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8a36e3a293_11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8a36e3a293_1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8a36e3a293_1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8a36e3a293_1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61214dcdd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61214dcdd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8a36e3a293_11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8a36e3a293_1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8a36e3a293_11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28a36e3a293_1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8a36e3a293_11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8a36e3a293_1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8a36e3a293_11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8a36e3a293_1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8a36e3a293_11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8a36e3a293_1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8a36e3a293_11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8a36e3a293_1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43de5803e7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43de5803e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8a36e3a293_11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8a36e3a293_1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8a36e3a293_11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8a36e3a293_1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8a36e3a293_11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8a36e3a293_1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8a36e3a293_11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8a36e3a293_11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solidFill>
                  <a:schemeClr val="dk1"/>
                </a:solidFill>
              </a:rPr>
              <a:t>Link:</a:t>
            </a:r>
            <a:r>
              <a:rPr lang="en-GB" sz="1200">
                <a:solidFill>
                  <a:schemeClr val="dk1"/>
                </a:solidFill>
              </a:rPr>
              <a:t> The Bible says that everything was made by God, from nothing. Let’s find out more.</a:t>
            </a:r>
            <a:endParaRPr sz="1200">
              <a:solidFill>
                <a:schemeClr val="dk1"/>
              </a:solidFill>
            </a:endParaRPr>
          </a:p>
          <a:p>
            <a:pPr marL="0" lvl="0" indent="0" algn="l" rtl="0">
              <a:spcBef>
                <a:spcPts val="0"/>
              </a:spcBef>
              <a:spcAft>
                <a:spcPts val="0"/>
              </a:spcAft>
              <a:buNone/>
            </a:pP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43de5803e7_0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43de5803e7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61214dcdd5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261214dcdd5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8a36e3a293_16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28a36e3a293_1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8a36e3a293_16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28a36e3a293_16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61214dcdd5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61214dcdd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8a36e3a293_16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8a36e3a293_16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43de5803e7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43de5803e7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b="1" i="1">
                <a:solidFill>
                  <a:schemeClr val="dk1"/>
                </a:solidFill>
              </a:rPr>
              <a:t>My God is So Big </a:t>
            </a:r>
            <a:r>
              <a:rPr lang="en-GB" sz="1200">
                <a:solidFill>
                  <a:schemeClr val="dk1"/>
                </a:solidFill>
              </a:rPr>
              <a:t>arranged by Phil Davidson</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200" b="1" i="1">
                <a:solidFill>
                  <a:schemeClr val="dk1"/>
                </a:solidFill>
              </a:rPr>
              <a:t>Our God is a Great Big God</a:t>
            </a:r>
            <a:r>
              <a:rPr lang="en-GB" sz="1200" i="1">
                <a:solidFill>
                  <a:schemeClr val="dk1"/>
                </a:solidFill>
              </a:rPr>
              <a:t> </a:t>
            </a:r>
            <a:r>
              <a:rPr lang="en-GB" sz="1200">
                <a:solidFill>
                  <a:schemeClr val="dk1"/>
                </a:solidFill>
              </a:rPr>
              <a:t>by Vineyard Kids arranged by Phil Davidson</a:t>
            </a:r>
            <a:endParaRPr sz="1200">
              <a:solidFill>
                <a:schemeClr val="dk1"/>
              </a:solidFill>
            </a:endParaRPr>
          </a:p>
          <a:p>
            <a:pPr marL="0" lvl="0" indent="0" algn="l" rtl="0">
              <a:spcBef>
                <a:spcPts val="0"/>
              </a:spcBef>
              <a:spcAft>
                <a:spcPts val="0"/>
              </a:spcAft>
              <a:buNone/>
            </a:pPr>
            <a:endParaRPr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8a36e3a293_16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8a36e3a293_16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8a36e3a293_16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8a36e3a293_16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8a36e3a293_16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8a36e3a293_16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8a36e3a293_16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8a36e3a293_16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8a2cfd4e6c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28a2cfd4e6c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61214dcdd5_2_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g261214dcdd5_2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43de5803e7_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43de5803e7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b="1" i="1">
                <a:solidFill>
                  <a:schemeClr val="dk1"/>
                </a:solidFill>
              </a:rPr>
              <a:t>Jesus is the One Who Made the Universe</a:t>
            </a:r>
            <a:r>
              <a:rPr lang="en-GB" sz="1200" i="1">
                <a:solidFill>
                  <a:schemeClr val="dk1"/>
                </a:solidFill>
              </a:rPr>
              <a:t> </a:t>
            </a:r>
            <a:r>
              <a:rPr lang="en-GB" sz="1200">
                <a:solidFill>
                  <a:schemeClr val="dk1"/>
                </a:solidFill>
              </a:rPr>
              <a:t>by Quiz Worx</a:t>
            </a:r>
            <a:endParaRPr sz="1200">
              <a:solidFill>
                <a:schemeClr val="dk1"/>
              </a:solidFill>
            </a:endParaRPr>
          </a:p>
          <a:p>
            <a:pPr marL="0" lvl="0" indent="0" algn="l" rtl="0">
              <a:lnSpc>
                <a:spcPct val="115000"/>
              </a:lnSpc>
              <a:spcBef>
                <a:spcPts val="0"/>
              </a:spcBef>
              <a:spcAft>
                <a:spcPts val="0"/>
              </a:spcAft>
              <a:buNone/>
            </a:pPr>
            <a:endParaRPr sz="1400" b="1" i="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243de5803e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243de5803e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8a2cfd4e6c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8a2cfd4e6c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b="1" i="1" dirty="0">
                <a:solidFill>
                  <a:schemeClr val="dk1"/>
                </a:solidFill>
              </a:rPr>
              <a:t>In the Beginning</a:t>
            </a:r>
            <a:r>
              <a:rPr lang="en-GB" sz="1200" i="1" dirty="0">
                <a:solidFill>
                  <a:schemeClr val="dk1"/>
                </a:solidFill>
              </a:rPr>
              <a:t> </a:t>
            </a:r>
            <a:r>
              <a:rPr lang="en-GB" sz="1200" dirty="0">
                <a:solidFill>
                  <a:schemeClr val="dk1"/>
                </a:solidFill>
              </a:rPr>
              <a:t>by Quiz Worx</a:t>
            </a:r>
          </a:p>
          <a:p>
            <a:pPr marL="0" lvl="0" indent="0" algn="l" rtl="0">
              <a:lnSpc>
                <a:spcPct val="115000"/>
              </a:lnSpc>
              <a:spcBef>
                <a:spcPts val="0"/>
              </a:spcBef>
              <a:spcAft>
                <a:spcPts val="0"/>
              </a:spcAft>
              <a:buClr>
                <a:schemeClr val="dk1"/>
              </a:buClr>
              <a:buSzPts val="1100"/>
              <a:buFont typeface="Arial"/>
              <a:buNone/>
            </a:pPr>
            <a:r>
              <a:rPr lang="en-GB" sz="1200" i="1" dirty="0">
                <a:solidFill>
                  <a:schemeClr val="dk1"/>
                </a:solidFill>
              </a:rPr>
              <a:t>(Insert into the PPT if you plan to use this video.)</a:t>
            </a:r>
            <a:endParaRPr sz="1200" i="1" dirty="0">
              <a:solidFill>
                <a:schemeClr val="dk1"/>
              </a:solidFill>
            </a:endParaRPr>
          </a:p>
          <a:p>
            <a:pPr marL="0" lvl="0" indent="0" algn="l" rtl="0">
              <a:spcBef>
                <a:spcPts val="0"/>
              </a:spcBef>
              <a:spcAft>
                <a:spcPts val="0"/>
              </a:spcAft>
              <a:buNone/>
            </a:pPr>
            <a:endParaRPr sz="12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8a2cfd4e6c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8a2cfd4e6c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43de5803e7_0_1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43de5803e7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61214dcdd5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g261214dcdd5_7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dirty="0">
                <a:solidFill>
                  <a:schemeClr val="dk1"/>
                </a:solidFill>
              </a:rPr>
              <a:t>Say: </a:t>
            </a:r>
            <a:r>
              <a:rPr lang="en-GB" sz="1200" dirty="0">
                <a:solidFill>
                  <a:schemeClr val="dk1"/>
                </a:solidFill>
              </a:rPr>
              <a:t>In the beginning there was only God. God made everything from nothing. The earth was dark and had no life, but God was working… </a:t>
            </a:r>
            <a:endParaRPr sz="1200" dirty="0"/>
          </a:p>
          <a:p>
            <a:pPr marL="0" lvl="0" indent="0" algn="l" rtl="0">
              <a:lnSpc>
                <a:spcPct val="100000"/>
              </a:lnSpc>
              <a:spcBef>
                <a:spcPts val="0"/>
              </a:spcBef>
              <a:spcAft>
                <a:spcPts val="0"/>
              </a:spcAft>
              <a:buClr>
                <a:schemeClr val="dk1"/>
              </a:buClr>
              <a:buSzPts val="1100"/>
              <a:buFont typeface="Arial"/>
              <a:buNone/>
            </a:pPr>
            <a:endParaRPr sz="1200"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61214dcdd5_7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g261214dcdd5_7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rPr>
              <a:t>On the first day of creation, God said, ‘Let there be light’. And light appeared. God said,'It is good’. </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61214dcdd5_7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g261214dcdd5_7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rPr>
              <a:t>On the second day, God said, the earth should have an atmosphere, with clouds in the sky and water on the earth. And it happened as he said. God said, 'It is good’. </a:t>
            </a:r>
            <a:endParaRPr sz="1200">
              <a:solidFill>
                <a:schemeClr val="dk1"/>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61214dcdd5_7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5" name="Google Shape;285;g261214dcdd5_7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rPr>
              <a:t>On the third day, God said that dry land and water should separate. And that’s what happened. He said plants should cover the ground, and they did. God said, ‘It is good’. </a:t>
            </a:r>
            <a:endParaRPr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61214dcdd5_7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g261214dcdd5_7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rPr>
              <a:t>On the fourth day, God said there should be light from the sun and moon and stars. And there was. God said, ‘It is good’. </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61214dcdd5_7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g261214dcdd5_7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rPr>
              <a:t>On the fifth day, God filled the sky with birds and creatures living in the seas and waters. And it happened just like he said. God said, ‘It is good’. </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61214dcdd5_7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g261214dcdd5_7_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rPr>
              <a:t>On the sixth day God filled the land with animals. But that wasn’t all… </a:t>
            </a:r>
            <a:endParaRPr sz="1200">
              <a:solidFill>
                <a:schemeClr val="dk1"/>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61214dcdd5_7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g261214dcdd5_7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rPr>
              <a:t>He also made people. People are special to God. God put them in charge of everything he made. People were made to know God and be like him. </a:t>
            </a:r>
            <a:endParaRPr sz="1200">
              <a:solidFill>
                <a:schemeClr val="dk1"/>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8a36e3a293_1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8a36e3a293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a:solidFill>
                  <a:schemeClr val="dk1"/>
                </a:solidFill>
              </a:rPr>
              <a:t>When God saw everything that he had made, he said it was very good. The Bible says that the whole universe and everything in it is God’s creation. He made it and he understands it best. He knows how it should work. This year we will learn about life with God in his world.</a:t>
            </a:r>
            <a:endParaRPr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8a2cfd4e6c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28a2cfd4e6c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AU" sz="1200" dirty="0"/>
              <a:t>Click to hear the audio for each slide.</a:t>
            </a:r>
            <a:endParaRPr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8a2cfd4e6c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8a2cfd4e6c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61214dcdd5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g261214dcdd5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0"/>
              </a:spcAft>
              <a:buClr>
                <a:schemeClr val="dk1"/>
              </a:buClr>
              <a:buSzPts val="1100"/>
              <a:buFont typeface="Arial"/>
              <a:buNone/>
            </a:pPr>
            <a:r>
              <a:rPr lang="en-GB" sz="1200">
                <a:solidFill>
                  <a:schemeClr val="dk1"/>
                </a:solidFill>
              </a:rPr>
              <a:t>In the beginning God created the heavens and the earth. Earth had no life;  it was under a roaring ocean covered with darkness. But the Spirit of God was working.</a:t>
            </a:r>
            <a:endParaRPr sz="1200"/>
          </a:p>
          <a:p>
            <a:pPr marL="0" lvl="0" indent="0" algn="l" rtl="0">
              <a:lnSpc>
                <a:spcPct val="100000"/>
              </a:lnSpc>
              <a:spcBef>
                <a:spcPts val="1100"/>
              </a:spcBef>
              <a:spcAft>
                <a:spcPts val="0"/>
              </a:spcAft>
              <a:buSzPts val="1100"/>
              <a:buNone/>
            </a:pPr>
            <a:endParaRPr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61214dcdd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g261214dcdd5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200">
                <a:solidFill>
                  <a:schemeClr val="dk1"/>
                </a:solidFill>
              </a:rPr>
              <a:t>God said, ‘I command light to shine!’ And light started shining. </a:t>
            </a:r>
            <a:r>
              <a:rPr lang="en-GB" sz="1200" i="1">
                <a:solidFill>
                  <a:schemeClr val="dk1"/>
                </a:solidFill>
              </a:rPr>
              <a:t>God saw that it was good</a:t>
            </a:r>
            <a:r>
              <a:rPr lang="en-GB" sz="1200">
                <a:solidFill>
                  <a:schemeClr val="dk1"/>
                </a:solidFill>
              </a:rPr>
              <a:t>. He separated light from darkness and named the light ‘Day’ and the darkness ‘Night.’ </a:t>
            </a:r>
            <a:r>
              <a:rPr lang="en-GB" sz="1200" i="1">
                <a:solidFill>
                  <a:schemeClr val="dk1"/>
                </a:solidFill>
              </a:rPr>
              <a:t>That was the first day.</a:t>
            </a:r>
            <a:endParaRPr sz="1200">
              <a:solidFill>
                <a:schemeClr val="dk1"/>
              </a:solidFill>
            </a:endParaRPr>
          </a:p>
          <a:p>
            <a:pPr marL="0" lvl="0" indent="0" algn="l" rtl="0">
              <a:lnSpc>
                <a:spcPct val="100000"/>
              </a:lnSpc>
              <a:spcBef>
                <a:spcPts val="120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261214dcdd5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g261214dcdd5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200" dirty="0">
                <a:solidFill>
                  <a:schemeClr val="dk1"/>
                </a:solidFill>
              </a:rPr>
              <a:t>God said, ‘I command an atmosphere to separate the water above from the water below.’  And that’s what happened. God made the atmosphere and named it ‘Sky.’ </a:t>
            </a:r>
            <a:r>
              <a:rPr lang="en-GB" sz="1200" i="1" dirty="0">
                <a:solidFill>
                  <a:schemeClr val="dk1"/>
                </a:solidFill>
              </a:rPr>
              <a:t>That was the second day.</a:t>
            </a:r>
            <a:endParaRPr sz="1200" dirty="0">
              <a:solidFill>
                <a:schemeClr val="dk1"/>
              </a:solidFill>
            </a:endParaRPr>
          </a:p>
          <a:p>
            <a:pPr marL="0" lvl="0" indent="0" algn="l" rtl="0">
              <a:lnSpc>
                <a:spcPct val="100000"/>
              </a:lnSpc>
              <a:spcBef>
                <a:spcPts val="1200"/>
              </a:spcBef>
              <a:spcAft>
                <a:spcPts val="0"/>
              </a:spcAft>
              <a:buSzPts val="1100"/>
              <a:buNone/>
            </a:pP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61214dcdd5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g261214dcdd5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GB" sz="1200">
                <a:solidFill>
                  <a:schemeClr val="dk1"/>
                </a:solidFill>
              </a:rPr>
              <a:t>God said, ‘I command all the water to come together in one place, so there will be dry ground.’ And that’s what happened.  God named the land and the water.  </a:t>
            </a:r>
            <a:br>
              <a:rPr lang="en-GB" sz="1200">
                <a:solidFill>
                  <a:schemeClr val="dk1"/>
                </a:solidFill>
              </a:rPr>
            </a:br>
            <a:r>
              <a:rPr lang="en-GB" sz="1200">
                <a:solidFill>
                  <a:schemeClr val="dk1"/>
                </a:solidFill>
              </a:rPr>
              <a:t>God said, ‘I command the earth to produce all kinds of plants.’ And that’s what happened.  </a:t>
            </a:r>
            <a:r>
              <a:rPr lang="en-GB" sz="1200" i="1">
                <a:solidFill>
                  <a:schemeClr val="dk1"/>
                </a:solidFill>
              </a:rPr>
              <a:t>God looked at what he had done, and it was good. That was the third day.</a:t>
            </a:r>
            <a:endParaRPr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61214dcdd5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g261214dcdd5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200">
                <a:solidFill>
                  <a:schemeClr val="dk1"/>
                </a:solidFill>
              </a:rPr>
              <a:t>God said, ‘I command lights to appear in the sky and to separate day from night and to show the time for seasons, special days, and years.  I command them to shine on the earth.’ And that’s what happened.  God made two powerful lights, the brighter one to shine in the day and the other to shine at night. He also made the stars. </a:t>
            </a:r>
            <a:r>
              <a:rPr lang="en-GB" sz="1200" i="1">
                <a:solidFill>
                  <a:schemeClr val="dk1"/>
                </a:solidFill>
              </a:rPr>
              <a:t> God looked at what he had done, and it was good. That was the fourth day.</a:t>
            </a:r>
            <a:endParaRPr sz="1200">
              <a:solidFill>
                <a:schemeClr val="dk1"/>
              </a:solidFill>
            </a:endParaRPr>
          </a:p>
          <a:p>
            <a:pPr marL="0" lvl="0" indent="0" algn="l" rtl="0">
              <a:lnSpc>
                <a:spcPct val="100000"/>
              </a:lnSpc>
              <a:spcBef>
                <a:spcPts val="1200"/>
              </a:spcBef>
              <a:spcAft>
                <a:spcPts val="0"/>
              </a:spcAft>
              <a:buSzPts val="1100"/>
              <a:buNone/>
            </a:pPr>
            <a:endParaRPr sz="1200">
              <a:solidFill>
                <a:schemeClr val="dk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261214dcdd5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g261214dcdd5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GB" sz="1200">
                <a:solidFill>
                  <a:schemeClr val="dk1"/>
                </a:solidFill>
              </a:rPr>
              <a:t>God said, ‘I command the ocean to be full of living creatures, and I command birds to fly above the earth.’  So God made all the living creatures that swim in the ocean. He also made every kind of bird. </a:t>
            </a:r>
            <a:r>
              <a:rPr lang="en-GB" sz="1200" i="1">
                <a:solidFill>
                  <a:schemeClr val="dk1"/>
                </a:solidFill>
              </a:rPr>
              <a:t>God looked at what he had done, and it was good.  That was the fifth day.</a:t>
            </a:r>
            <a:endParaRPr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61214dcdd5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g261214dcdd5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200">
                <a:solidFill>
                  <a:schemeClr val="dk1"/>
                </a:solidFill>
              </a:rPr>
              <a:t>God said, ‘I command the earth to give life to all kinds of animals.’ And that’s what happened. God made every one of them. </a:t>
            </a:r>
            <a:r>
              <a:rPr lang="en-GB" sz="1200" i="1">
                <a:solidFill>
                  <a:schemeClr val="dk1"/>
                </a:solidFill>
              </a:rPr>
              <a:t>Then he looked at what he had done, and it was good.</a:t>
            </a:r>
            <a:endParaRPr sz="1200" i="1">
              <a:solidFill>
                <a:schemeClr val="dk1"/>
              </a:solidFill>
            </a:endParaRPr>
          </a:p>
          <a:p>
            <a:pPr marL="0" lvl="0" indent="0" algn="l" rtl="0">
              <a:spcBef>
                <a:spcPts val="120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61214dcdd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 name="Google Shape;351;g261214dcdd5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100"/>
              <a:buNone/>
            </a:pPr>
            <a:r>
              <a:rPr lang="en-GB" sz="1200">
                <a:solidFill>
                  <a:schemeClr val="dk1"/>
                </a:solidFill>
              </a:rPr>
              <a:t>God said, ‘Now we will make people, and they will be like us. They will rule the other living creatures.’</a:t>
            </a:r>
            <a:br>
              <a:rPr lang="en-GB" sz="1200">
                <a:solidFill>
                  <a:schemeClr val="dk1"/>
                </a:solidFill>
              </a:rPr>
            </a:br>
            <a:r>
              <a:rPr lang="en-GB" sz="1200">
                <a:solidFill>
                  <a:schemeClr val="dk1"/>
                </a:solidFill>
              </a:rPr>
              <a:t>So God created people to be like himself. God said:</a:t>
            </a:r>
            <a:br>
              <a:rPr lang="en-GB" sz="1200">
                <a:solidFill>
                  <a:schemeClr val="dk1"/>
                </a:solidFill>
              </a:rPr>
            </a:br>
            <a:r>
              <a:rPr lang="en-GB" sz="1200">
                <a:solidFill>
                  <a:schemeClr val="dk1"/>
                </a:solidFill>
              </a:rPr>
              <a:t>Fill the earth with people, and master the earth to use it well. Rule over every animal on the earth. I have provided all kinds of food for you and for the animals.</a:t>
            </a:r>
            <a:endParaRPr sz="1200">
              <a:solidFill>
                <a:schemeClr val="dk1"/>
              </a:solidFill>
            </a:endParaRPr>
          </a:p>
          <a:p>
            <a:pPr marL="0" lvl="0" indent="0" algn="l" rtl="0">
              <a:lnSpc>
                <a:spcPct val="115000"/>
              </a:lnSpc>
              <a:spcBef>
                <a:spcPts val="1200"/>
              </a:spcBef>
              <a:spcAft>
                <a:spcPts val="1200"/>
              </a:spcAft>
              <a:buClr>
                <a:schemeClr val="dk1"/>
              </a:buClr>
              <a:buSzPts val="1100"/>
              <a:buFont typeface="Arial"/>
              <a:buNone/>
            </a:pPr>
            <a:r>
              <a:rPr lang="en-GB" sz="1200">
                <a:solidFill>
                  <a:schemeClr val="dk1"/>
                </a:solidFill>
              </a:rPr>
              <a:t> </a:t>
            </a:r>
            <a:r>
              <a:rPr lang="en-GB" sz="1200" i="1">
                <a:solidFill>
                  <a:schemeClr val="dk1"/>
                </a:solidFill>
              </a:rPr>
              <a:t>God looked at what he had done. All of it was very good! That was the sixth day.</a:t>
            </a:r>
            <a:endParaRPr sz="1200">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261214dcdd5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261214dcdd5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200">
                <a:solidFill>
                  <a:schemeClr val="dk1"/>
                </a:solidFill>
              </a:rPr>
              <a:t>So the heavens and the earth and everything else were created.</a:t>
            </a:r>
            <a:br>
              <a:rPr lang="en-GB" sz="1200">
                <a:solidFill>
                  <a:schemeClr val="dk1"/>
                </a:solidFill>
              </a:rPr>
            </a:br>
            <a:r>
              <a:rPr lang="en-GB" sz="1200">
                <a:solidFill>
                  <a:schemeClr val="dk1"/>
                </a:solidFill>
              </a:rPr>
              <a:t>On the seventh day God had finished his work, and so he rested.  God made the seventh day special. It was for resting and getting to know him.</a:t>
            </a:r>
            <a:br>
              <a:rPr lang="en-GB" sz="1200">
                <a:solidFill>
                  <a:schemeClr val="dk1"/>
                </a:solidFill>
              </a:rPr>
            </a:br>
            <a:r>
              <a:rPr lang="en-GB" sz="1200">
                <a:solidFill>
                  <a:schemeClr val="dk1"/>
                </a:solidFill>
              </a:rPr>
              <a:t>That’s how God created the heavens and the earth.</a:t>
            </a:r>
            <a:endParaRPr sz="1200">
              <a:solidFill>
                <a:schemeClr val="dk1"/>
              </a:solidFill>
            </a:endParaRPr>
          </a:p>
          <a:p>
            <a:pPr marL="0" lvl="0" indent="0" algn="l" rtl="0">
              <a:spcBef>
                <a:spcPts val="1200"/>
              </a:spcBef>
              <a:spcAft>
                <a:spcPts val="0"/>
              </a:spcAft>
              <a:buClr>
                <a:schemeClr val="dk1"/>
              </a:buClr>
              <a:buSzPts val="1100"/>
              <a:buFont typeface="Arial"/>
              <a:buNone/>
            </a:pPr>
            <a:endParaRPr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43de5803e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243de5803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8a36e3a293_6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8a36e3a293_6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dirty="0"/>
              <a:t>Ask</a:t>
            </a:r>
            <a:r>
              <a:rPr lang="en-GB" sz="1200" dirty="0"/>
              <a:t> for a volunteer to stand with their back to the screen. Give them a thick </a:t>
            </a:r>
            <a:r>
              <a:rPr lang="en-GB" sz="1200" dirty="0" err="1"/>
              <a:t>texta</a:t>
            </a:r>
            <a:r>
              <a:rPr lang="en-GB" sz="1200" dirty="0"/>
              <a:t> and paper. </a:t>
            </a:r>
            <a:endParaRPr sz="1200" dirty="0"/>
          </a:p>
          <a:p>
            <a:pPr marL="0" lvl="0" indent="0" algn="l" rtl="0">
              <a:spcBef>
                <a:spcPts val="0"/>
              </a:spcBef>
              <a:spcAft>
                <a:spcPts val="0"/>
              </a:spcAft>
              <a:buClr>
                <a:schemeClr val="dk1"/>
              </a:buClr>
              <a:buSzPts val="1100"/>
              <a:buFont typeface="Arial"/>
              <a:buNone/>
            </a:pPr>
            <a:r>
              <a:rPr lang="en-GB" sz="1200" b="1" dirty="0"/>
              <a:t>Give</a:t>
            </a:r>
            <a:r>
              <a:rPr lang="en-GB" sz="1200" dirty="0"/>
              <a:t> one instruction at a time to help the students draw the picture on the screen. Compare their drawing to the original. </a:t>
            </a:r>
            <a:endParaRPr sz="1200" dirty="0"/>
          </a:p>
          <a:p>
            <a:pPr marL="0" lvl="0" indent="0" algn="l" rtl="0">
              <a:spcBef>
                <a:spcPts val="0"/>
              </a:spcBef>
              <a:spcAft>
                <a:spcPts val="0"/>
              </a:spcAft>
              <a:buClr>
                <a:schemeClr val="dk1"/>
              </a:buClr>
              <a:buSzPts val="1100"/>
              <a:buFont typeface="Arial"/>
              <a:buNone/>
            </a:pPr>
            <a:r>
              <a:rPr lang="en-GB" sz="1200" b="1" dirty="0"/>
              <a:t>Ask: </a:t>
            </a:r>
            <a:r>
              <a:rPr lang="en-GB" sz="1200" dirty="0"/>
              <a:t>What was similar and different? Can you tell what it is?</a:t>
            </a:r>
            <a:endParaRPr sz="1200" dirty="0"/>
          </a:p>
          <a:p>
            <a:pPr marL="0" lvl="0" indent="0" algn="l" rtl="0">
              <a:spcBef>
                <a:spcPts val="0"/>
              </a:spcBef>
              <a:spcAft>
                <a:spcPts val="0"/>
              </a:spcAft>
              <a:buClr>
                <a:schemeClr val="dk1"/>
              </a:buClr>
              <a:buSzPts val="1100"/>
              <a:buFont typeface="Arial"/>
              <a:buNone/>
            </a:pPr>
            <a:endParaRPr sz="1200"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43de5803e7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43de5803e7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43de5803e7_0_1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243de5803e7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t>Say:</a:t>
            </a:r>
            <a:r>
              <a:rPr lang="en-GB" sz="1200"/>
              <a:t> This Bible verse is talking about God, the Creator. Do you agree with the words in the verse? Why or why not?</a:t>
            </a:r>
            <a:endParaRPr sz="1200"/>
          </a:p>
          <a:p>
            <a:pPr marL="0" lvl="0" indent="0" algn="l" rtl="0">
              <a:spcBef>
                <a:spcPts val="0"/>
              </a:spcBef>
              <a:spcAft>
                <a:spcPts val="0"/>
              </a:spcAft>
              <a:buClr>
                <a:schemeClr val="dk1"/>
              </a:buClr>
              <a:buSzPts val="1100"/>
              <a:buFont typeface="Arial"/>
              <a:buNone/>
            </a:pPr>
            <a:r>
              <a:rPr lang="en-GB" sz="1200"/>
              <a:t>Encourage students to pair and share and perhaps choose a couple to share their reasons with the whole group. </a:t>
            </a:r>
            <a:endParaRPr sz="1200"/>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43de5803e7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43de5803e7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b="1" i="1">
                <a:solidFill>
                  <a:schemeClr val="dk1"/>
                </a:solidFill>
              </a:rPr>
              <a:t>Jesus is the One Who Made the Universe</a:t>
            </a:r>
            <a:r>
              <a:rPr lang="en-GB" sz="1200" i="1">
                <a:solidFill>
                  <a:schemeClr val="dk1"/>
                </a:solidFill>
              </a:rPr>
              <a:t> </a:t>
            </a:r>
            <a:r>
              <a:rPr lang="en-GB" sz="1200">
                <a:solidFill>
                  <a:schemeClr val="dk1"/>
                </a:solidFill>
              </a:rPr>
              <a:t>by Quiz Worx</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200" b="1" i="1">
                <a:solidFill>
                  <a:schemeClr val="dk1"/>
                </a:solidFill>
              </a:rPr>
              <a:t>My Best Friend</a:t>
            </a:r>
            <a:r>
              <a:rPr lang="en-GB" sz="1200" i="1">
                <a:solidFill>
                  <a:schemeClr val="dk1"/>
                </a:solidFill>
              </a:rPr>
              <a:t> </a:t>
            </a:r>
            <a:r>
              <a:rPr lang="en-GB" sz="1200">
                <a:solidFill>
                  <a:schemeClr val="dk1"/>
                </a:solidFill>
              </a:rPr>
              <a:t>by The Lads</a:t>
            </a:r>
            <a:endParaRPr sz="1200">
              <a:solidFill>
                <a:schemeClr val="dk1"/>
              </a:solidFill>
            </a:endParaRPr>
          </a:p>
          <a:p>
            <a:pPr marL="0" lvl="0" indent="0" algn="l" rtl="0">
              <a:lnSpc>
                <a:spcPct val="115000"/>
              </a:lnSpc>
              <a:spcBef>
                <a:spcPts val="0"/>
              </a:spcBef>
              <a:spcAft>
                <a:spcPts val="0"/>
              </a:spcAft>
              <a:buNone/>
            </a:pPr>
            <a:endParaRPr sz="1400" b="1" i="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3de5803e7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3de5803e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43de5803e7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43de5803e7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43de5803e7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43de5803e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43de5803e7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43de5803e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43de5803e7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243de5803e7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8a36e3a293_6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8a36e3a293_6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dirty="0">
                <a:solidFill>
                  <a:schemeClr val="dk1"/>
                </a:solidFill>
              </a:rPr>
              <a:t>Ask</a:t>
            </a:r>
            <a:r>
              <a:rPr lang="en-GB" sz="1200" dirty="0">
                <a:solidFill>
                  <a:schemeClr val="dk1"/>
                </a:solidFill>
              </a:rPr>
              <a:t> for a volunteer to stand with their back to the screen. Give them a thick </a:t>
            </a:r>
            <a:r>
              <a:rPr lang="en-GB" sz="1200" dirty="0" err="1">
                <a:solidFill>
                  <a:schemeClr val="dk1"/>
                </a:solidFill>
              </a:rPr>
              <a:t>texta</a:t>
            </a:r>
            <a:r>
              <a:rPr lang="en-GB" sz="1200" dirty="0">
                <a:solidFill>
                  <a:schemeClr val="dk1"/>
                </a:solidFill>
              </a:rPr>
              <a:t> and paper. </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GB" sz="1200" b="1" dirty="0">
                <a:solidFill>
                  <a:schemeClr val="dk1"/>
                </a:solidFill>
              </a:rPr>
              <a:t>Give</a:t>
            </a:r>
            <a:r>
              <a:rPr lang="en-GB" sz="1200" dirty="0">
                <a:solidFill>
                  <a:schemeClr val="dk1"/>
                </a:solidFill>
              </a:rPr>
              <a:t> one instruction at a time to help the students draw the picture on the screen. Compare their drawing to the original. </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GB" sz="1200" b="1" dirty="0">
                <a:solidFill>
                  <a:schemeClr val="dk1"/>
                </a:solidFill>
              </a:rPr>
              <a:t>Ask: </a:t>
            </a:r>
            <a:r>
              <a:rPr lang="en-GB" sz="1200" dirty="0">
                <a:solidFill>
                  <a:schemeClr val="dk1"/>
                </a:solidFill>
              </a:rPr>
              <a:t>What was similar and different? Can you tell what it is?</a:t>
            </a:r>
            <a:endParaRPr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8a36e3a293_6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8a36e3a293_6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a:solidFill>
                  <a:schemeClr val="dk1"/>
                </a:solidFill>
              </a:rPr>
              <a:t>Link:</a:t>
            </a:r>
            <a:r>
              <a:rPr lang="en-GB" sz="1200">
                <a:solidFill>
                  <a:schemeClr val="dk1"/>
                </a:solidFill>
              </a:rPr>
              <a:t> These are sketches, but today we will be we will be looking at the amazing things God made. </a:t>
            </a: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8a2cfd4e6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8a2cfd4e6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200" b="1" dirty="0">
                <a:solidFill>
                  <a:schemeClr val="dk1"/>
                </a:solidFill>
              </a:rPr>
              <a:t>Ask</a:t>
            </a:r>
            <a:r>
              <a:rPr lang="en-GB" sz="1200" dirty="0">
                <a:solidFill>
                  <a:schemeClr val="dk1"/>
                </a:solidFill>
              </a:rPr>
              <a:t> students to look at each image and put their hands on their heads if they think it is a real part of nature, or put their hands on the opposite elbow if they think it is entirely created on a computer.</a:t>
            </a:r>
            <a:endParaRPr sz="1200" dirty="0">
              <a:solidFill>
                <a:schemeClr val="dk1"/>
              </a:solidFill>
            </a:endParaRPr>
          </a:p>
          <a:p>
            <a:pPr marL="0" lvl="0" indent="0" algn="l" rtl="0">
              <a:spcBef>
                <a:spcPts val="0"/>
              </a:spcBef>
              <a:spcAft>
                <a:spcPts val="0"/>
              </a:spcAft>
              <a:buClr>
                <a:schemeClr val="dk1"/>
              </a:buClr>
              <a:buSzPts val="1100"/>
              <a:buFont typeface="Arial"/>
              <a:buNone/>
            </a:pPr>
            <a:r>
              <a:rPr lang="en-GB" sz="1200" b="1" dirty="0">
                <a:solidFill>
                  <a:schemeClr val="dk1"/>
                </a:solidFill>
              </a:rPr>
              <a:t>Display</a:t>
            </a:r>
            <a:r>
              <a:rPr lang="en-GB" sz="1200" dirty="0">
                <a:solidFill>
                  <a:schemeClr val="dk1"/>
                </a:solidFill>
              </a:rPr>
              <a:t> the images one at a time. Encourage ‘Wow’ moments!</a:t>
            </a:r>
            <a:endParaRPr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ble Text" type="obj">
  <p:cSld name="OBJECT">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628650" y="273844"/>
            <a:ext cx="7886700" cy="5034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rgbClr val="F48027"/>
              </a:buClr>
              <a:buSzPts val="3300"/>
              <a:buFont typeface="Helvetica Neue"/>
              <a:buNone/>
              <a:defRPr sz="3300" b="1" i="0" u="none" strike="noStrike" cap="none">
                <a:solidFill>
                  <a:srgbClr val="F48027"/>
                </a:solidFill>
                <a:latin typeface="Helvetica Neue"/>
                <a:ea typeface="Helvetica Neue"/>
                <a:cs typeface="Helvetica Neue"/>
                <a:sym typeface="Helvetica Neue"/>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0" name="Google Shape;60;p15"/>
          <p:cNvSpPr txBox="1">
            <a:spLocks noGrp="1"/>
          </p:cNvSpPr>
          <p:nvPr>
            <p:ph type="body" idx="1"/>
          </p:nvPr>
        </p:nvSpPr>
        <p:spPr>
          <a:xfrm>
            <a:off x="628650" y="883920"/>
            <a:ext cx="7886700" cy="39858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dk1"/>
              </a:buClr>
              <a:buSzPts val="2100"/>
              <a:buFont typeface="Arial"/>
              <a:buNone/>
              <a:defRPr sz="2100" b="0" i="0" u="none" strike="noStrike" cap="none">
                <a:solidFill>
                  <a:schemeClr val="dk1"/>
                </a:solidFill>
                <a:latin typeface="Helvetica Neue"/>
                <a:ea typeface="Helvetica Neue"/>
                <a:cs typeface="Helvetica Neue"/>
                <a:sym typeface="Helvetica Neue"/>
              </a:defRPr>
            </a:lvl1pPr>
            <a:lvl2pPr marL="914400" marR="0" lvl="1" indent="-228600" algn="l">
              <a:lnSpc>
                <a:spcPct val="90000"/>
              </a:lnSpc>
              <a:spcBef>
                <a:spcPts val="400"/>
              </a:spcBef>
              <a:spcAft>
                <a:spcPts val="0"/>
              </a:spcAft>
              <a:buClr>
                <a:schemeClr val="dk1"/>
              </a:buClr>
              <a:buSzPts val="1800"/>
              <a:buFont typeface="Arial"/>
              <a:buNone/>
              <a:defRPr sz="1800" b="0" i="0" u="none" strike="noStrike" cap="none">
                <a:solidFill>
                  <a:schemeClr val="dk1"/>
                </a:solidFill>
                <a:latin typeface="Helvetica Neue"/>
                <a:ea typeface="Helvetica Neue"/>
                <a:cs typeface="Helvetica Neue"/>
                <a:sym typeface="Helvetica Neue"/>
              </a:defRPr>
            </a:lvl2pPr>
            <a:lvl3pPr marL="1371600" marR="0" lvl="2" indent="-228600" algn="l">
              <a:lnSpc>
                <a:spcPct val="90000"/>
              </a:lnSpc>
              <a:spcBef>
                <a:spcPts val="400"/>
              </a:spcBef>
              <a:spcAft>
                <a:spcPts val="0"/>
              </a:spcAft>
              <a:buClr>
                <a:schemeClr val="dk1"/>
              </a:buClr>
              <a:buSzPts val="1500"/>
              <a:buFont typeface="Arial"/>
              <a:buNone/>
              <a:defRPr sz="1500" b="0" i="0" u="none" strike="noStrike" cap="none">
                <a:solidFill>
                  <a:schemeClr val="dk1"/>
                </a:solidFill>
                <a:latin typeface="Helvetica Neue"/>
                <a:ea typeface="Helvetica Neue"/>
                <a:cs typeface="Helvetica Neue"/>
                <a:sym typeface="Helvetica Neue"/>
              </a:defRPr>
            </a:lvl3pPr>
            <a:lvl4pPr marL="1828800" marR="0" lvl="3"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4pPr>
            <a:lvl5pPr marL="2286000" marR="0" lvl="4"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Helvetica Neue"/>
                <a:ea typeface="Helvetica Neue"/>
                <a:cs typeface="Helvetica Neue"/>
                <a:sym typeface="Helvetica Neue"/>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7" name="Google Shape;67;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0" name="Google Shape;70;p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1" name="Google Shape;71;p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5" name="Google Shape;7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6"/>
        <p:cNvGrpSpPr/>
        <p:nvPr/>
      </p:nvGrpSpPr>
      <p:grpSpPr>
        <a:xfrm>
          <a:off x="0" y="0"/>
          <a:ext cx="0" cy="0"/>
          <a:chOff x="0" y="0"/>
          <a:chExt cx="0" cy="0"/>
        </a:xfrm>
      </p:grpSpPr>
      <p:sp>
        <p:nvSpPr>
          <p:cNvPr id="77" name="Google Shape;77;p2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8" name="Google Shape;78;p2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2" name="Google Shape;82;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3"/>
        <p:cNvGrpSpPr/>
        <p:nvPr/>
      </p:nvGrpSpPr>
      <p:grpSpPr>
        <a:xfrm>
          <a:off x="0" y="0"/>
          <a:ext cx="0" cy="0"/>
          <a:chOff x="0" y="0"/>
          <a:chExt cx="0" cy="0"/>
        </a:xfrm>
      </p:grpSpPr>
      <p:sp>
        <p:nvSpPr>
          <p:cNvPr id="84" name="Google Shape;84;p2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2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6" name="Google Shape;86;p2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7" name="Google Shape;87;p2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2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91" name="Google Shape;91;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2"/>
        <p:cNvGrpSpPr/>
        <p:nvPr/>
      </p:nvGrpSpPr>
      <p:grpSpPr>
        <a:xfrm>
          <a:off x="0" y="0"/>
          <a:ext cx="0" cy="0"/>
          <a:chOff x="0" y="0"/>
          <a:chExt cx="0" cy="0"/>
        </a:xfrm>
      </p:grpSpPr>
      <p:sp>
        <p:nvSpPr>
          <p:cNvPr id="93" name="Google Shape;93;p2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4" name="Google Shape;94;p2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95" name="Google Shape;95;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4.png"/><Relationship Id="rId5" Type="http://schemas.openxmlformats.org/officeDocument/2006/relationships/image" Target="../media/image44.jp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4.png"/><Relationship Id="rId5" Type="http://schemas.openxmlformats.org/officeDocument/2006/relationships/image" Target="../media/image45.jp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4.png"/><Relationship Id="rId5" Type="http://schemas.openxmlformats.org/officeDocument/2006/relationships/image" Target="../media/image46.jp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4.png"/><Relationship Id="rId5" Type="http://schemas.openxmlformats.org/officeDocument/2006/relationships/image" Target="../media/image47.jp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54.png"/><Relationship Id="rId5" Type="http://schemas.openxmlformats.org/officeDocument/2006/relationships/image" Target="../media/image48.jp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54.png"/><Relationship Id="rId5" Type="http://schemas.openxmlformats.org/officeDocument/2006/relationships/image" Target="../media/image49.jp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54.png"/><Relationship Id="rId5" Type="http://schemas.openxmlformats.org/officeDocument/2006/relationships/image" Target="../media/image50.jp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4.png"/><Relationship Id="rId5" Type="http://schemas.openxmlformats.org/officeDocument/2006/relationships/image" Target="../media/image51.jp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4.png"/><Relationship Id="rId5" Type="http://schemas.openxmlformats.org/officeDocument/2006/relationships/image" Target="../media/image52.jp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1"/>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5"/>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9"/>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7"/>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1"/>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5"/>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9"/>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3"/>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7"/>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1"/>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pic>
        <p:nvPicPr>
          <p:cNvPr id="204" name="Google Shape;204;p49"/>
          <p:cNvPicPr preferRelativeResize="0"/>
          <p:nvPr/>
        </p:nvPicPr>
        <p:blipFill>
          <a:blip r:embed="rId4">
            <a:alphaModFix/>
          </a:blip>
          <a:stretch>
            <a:fillRect/>
          </a:stretch>
        </p:blipFill>
        <p:spPr>
          <a:xfrm>
            <a:off x="7792975" y="485663"/>
            <a:ext cx="887499" cy="88903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8"/>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2"/>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6"/>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4"/>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9"/>
        <p:cNvGrpSpPr/>
        <p:nvPr/>
      </p:nvGrpSpPr>
      <p:grpSpPr>
        <a:xfrm>
          <a:off x="0" y="0"/>
          <a:ext cx="0" cy="0"/>
          <a:chOff x="0" y="0"/>
          <a:chExt cx="0" cy="0"/>
        </a:xfrm>
      </p:grpSpPr>
      <p:pic>
        <p:nvPicPr>
          <p:cNvPr id="110" name="Google Shape;110;p28"/>
          <p:cNvPicPr preferRelativeResize="0"/>
          <p:nvPr/>
        </p:nvPicPr>
        <p:blipFill>
          <a:blip r:embed="rId4">
            <a:alphaModFix/>
          </a:blip>
          <a:stretch>
            <a:fillRect/>
          </a:stretch>
        </p:blipFill>
        <p:spPr>
          <a:xfrm>
            <a:off x="7792975" y="485675"/>
            <a:ext cx="887499" cy="889024"/>
          </a:xfrm>
          <a:prstGeom prst="rect">
            <a:avLst/>
          </a:prstGeom>
          <a:noFill/>
          <a:ln>
            <a:noFill/>
          </a:ln>
        </p:spPr>
      </p:pic>
      <p:pic>
        <p:nvPicPr>
          <p:cNvPr id="111" name="Google Shape;111;p28"/>
          <p:cNvPicPr preferRelativeResize="0"/>
          <p:nvPr/>
        </p:nvPicPr>
        <p:blipFill>
          <a:blip r:embed="rId5">
            <a:alphaModFix/>
          </a:blip>
          <a:stretch>
            <a:fillRect/>
          </a:stretch>
        </p:blipFill>
        <p:spPr>
          <a:xfrm>
            <a:off x="7786425" y="1472925"/>
            <a:ext cx="887875" cy="8894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8"/>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2"/>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6"/>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0"/>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4"/>
        <p:cNvGrpSpPr/>
        <p:nvPr/>
      </p:nvGrpSpPr>
      <p:grpSpPr>
        <a:xfrm>
          <a:off x="0" y="0"/>
          <a:ext cx="0" cy="0"/>
          <a:chOff x="0" y="0"/>
          <a:chExt cx="0" cy="0"/>
        </a:xfrm>
      </p:grpSpPr>
      <p:pic>
        <p:nvPicPr>
          <p:cNvPr id="245" name="Google Shape;245;p59"/>
          <p:cNvPicPr preferRelativeResize="0"/>
          <p:nvPr/>
        </p:nvPicPr>
        <p:blipFill>
          <a:blip r:embed="rId4">
            <a:alphaModFix/>
          </a:blip>
          <a:stretch>
            <a:fillRect/>
          </a:stretch>
        </p:blipFill>
        <p:spPr>
          <a:xfrm>
            <a:off x="7778350" y="485650"/>
            <a:ext cx="887499" cy="8890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9"/>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3"/>
        <p:cNvGrpSpPr/>
        <p:nvPr/>
      </p:nvGrpSpPr>
      <p:grpSpPr>
        <a:xfrm>
          <a:off x="0" y="0"/>
          <a:ext cx="0" cy="0"/>
          <a:chOff x="0" y="0"/>
          <a:chExt cx="0" cy="0"/>
        </a:xfrm>
      </p:grpSpPr>
      <p:pic>
        <p:nvPicPr>
          <p:cNvPr id="254" name="Google Shape;254;p61"/>
          <p:cNvPicPr preferRelativeResize="0"/>
          <p:nvPr/>
        </p:nvPicPr>
        <p:blipFill>
          <a:blip r:embed="rId4">
            <a:alphaModFix/>
          </a:blip>
          <a:stretch>
            <a:fillRect/>
          </a:stretch>
        </p:blipFill>
        <p:spPr>
          <a:xfrm>
            <a:off x="7778350" y="485650"/>
            <a:ext cx="887499" cy="8890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8"/>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2"/>
        <p:cNvGrpSpPr/>
        <p:nvPr/>
      </p:nvGrpSpPr>
      <p:grpSpPr>
        <a:xfrm>
          <a:off x="0" y="0"/>
          <a:ext cx="0" cy="0"/>
          <a:chOff x="0" y="0"/>
          <a:chExt cx="0" cy="0"/>
        </a:xfrm>
      </p:grpSpPr>
      <p:pic>
        <p:nvPicPr>
          <p:cNvPr id="263" name="Google Shape;263;p63"/>
          <p:cNvPicPr preferRelativeResize="0"/>
          <p:nvPr/>
        </p:nvPicPr>
        <p:blipFill>
          <a:blip r:embed="rId4">
            <a:alphaModFix/>
          </a:blip>
          <a:stretch>
            <a:fillRect/>
          </a:stretch>
        </p:blipFill>
        <p:spPr>
          <a:xfrm>
            <a:off x="7778350" y="2466850"/>
            <a:ext cx="887499" cy="889050"/>
          </a:xfrm>
          <a:prstGeom prst="rect">
            <a:avLst/>
          </a:prstGeom>
          <a:noFill/>
          <a:ln>
            <a:noFill/>
          </a:ln>
        </p:spPr>
      </p:pic>
      <p:pic>
        <p:nvPicPr>
          <p:cNvPr id="264" name="Google Shape;264;p63"/>
          <p:cNvPicPr preferRelativeResize="0"/>
          <p:nvPr/>
        </p:nvPicPr>
        <p:blipFill>
          <a:blip r:embed="rId5">
            <a:alphaModFix/>
          </a:blip>
          <a:stretch>
            <a:fillRect/>
          </a:stretch>
        </p:blipFill>
        <p:spPr>
          <a:xfrm>
            <a:off x="7786425" y="1472925"/>
            <a:ext cx="887875" cy="889425"/>
          </a:xfrm>
          <a:prstGeom prst="rect">
            <a:avLst/>
          </a:prstGeom>
          <a:noFill/>
          <a:ln>
            <a:noFill/>
          </a:ln>
        </p:spPr>
      </p:pic>
      <p:pic>
        <p:nvPicPr>
          <p:cNvPr id="265" name="Google Shape;265;p63"/>
          <p:cNvPicPr preferRelativeResize="0"/>
          <p:nvPr/>
        </p:nvPicPr>
        <p:blipFill>
          <a:blip r:embed="rId6">
            <a:alphaModFix/>
          </a:blip>
          <a:stretch>
            <a:fillRect/>
          </a:stretch>
        </p:blipFill>
        <p:spPr>
          <a:xfrm>
            <a:off x="7792975" y="485675"/>
            <a:ext cx="887499" cy="88902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9"/>
        <p:cNvGrpSpPr/>
        <p:nvPr/>
      </p:nvGrpSpPr>
      <p:grpSpPr>
        <a:xfrm>
          <a:off x="0" y="0"/>
          <a:ext cx="0" cy="0"/>
          <a:chOff x="0" y="0"/>
          <a:chExt cx="0" cy="0"/>
        </a:xfrm>
      </p:grpSpPr>
      <p:pic>
        <p:nvPicPr>
          <p:cNvPr id="270" name="Google Shape;270;p64"/>
          <p:cNvPicPr preferRelativeResize="0"/>
          <p:nvPr/>
        </p:nvPicPr>
        <p:blipFill>
          <a:blip r:embed="rId4">
            <a:alphaModFix/>
          </a:blip>
          <a:stretch>
            <a:fillRect/>
          </a:stretch>
        </p:blipFill>
        <p:spPr>
          <a:xfrm>
            <a:off x="7786425" y="482325"/>
            <a:ext cx="887875" cy="8894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5"/>
        <p:cNvGrpSpPr/>
        <p:nvPr/>
      </p:nvGrpSpPr>
      <p:grpSpPr>
        <a:xfrm>
          <a:off x="0" y="0"/>
          <a:ext cx="0" cy="0"/>
          <a:chOff x="0" y="0"/>
          <a:chExt cx="0" cy="0"/>
        </a:xfrm>
      </p:grpSpPr>
      <p:pic>
        <p:nvPicPr>
          <p:cNvPr id="116" name="Google Shape;116;p29"/>
          <p:cNvPicPr preferRelativeResize="0"/>
          <p:nvPr/>
        </p:nvPicPr>
        <p:blipFill>
          <a:blip r:embed="rId4">
            <a:alphaModFix/>
          </a:blip>
          <a:stretch>
            <a:fillRect/>
          </a:stretch>
        </p:blipFill>
        <p:spPr>
          <a:xfrm>
            <a:off x="7978625" y="1136900"/>
            <a:ext cx="701850" cy="703050"/>
          </a:xfrm>
          <a:prstGeom prst="rect">
            <a:avLst/>
          </a:prstGeom>
          <a:noFill/>
          <a:ln>
            <a:noFill/>
          </a:ln>
        </p:spPr>
      </p:pic>
      <p:pic>
        <p:nvPicPr>
          <p:cNvPr id="117" name="Google Shape;117;p29"/>
          <p:cNvPicPr preferRelativeResize="0"/>
          <p:nvPr/>
        </p:nvPicPr>
        <p:blipFill>
          <a:blip r:embed="rId5">
            <a:alphaModFix/>
          </a:blip>
          <a:stretch>
            <a:fillRect/>
          </a:stretch>
        </p:blipFill>
        <p:spPr>
          <a:xfrm>
            <a:off x="7978625" y="1865235"/>
            <a:ext cx="701850" cy="703077"/>
          </a:xfrm>
          <a:prstGeom prst="rect">
            <a:avLst/>
          </a:prstGeom>
          <a:noFill/>
          <a:ln>
            <a:noFill/>
          </a:ln>
        </p:spPr>
      </p:pic>
      <p:pic>
        <p:nvPicPr>
          <p:cNvPr id="118" name="Google Shape;118;p29"/>
          <p:cNvPicPr preferRelativeResize="0"/>
          <p:nvPr/>
        </p:nvPicPr>
        <p:blipFill>
          <a:blip r:embed="rId6">
            <a:alphaModFix/>
          </a:blip>
          <a:stretch>
            <a:fillRect/>
          </a:stretch>
        </p:blipFill>
        <p:spPr>
          <a:xfrm>
            <a:off x="7978625" y="2593571"/>
            <a:ext cx="701850" cy="703054"/>
          </a:xfrm>
          <a:prstGeom prst="rect">
            <a:avLst/>
          </a:prstGeom>
          <a:noFill/>
          <a:ln>
            <a:noFill/>
          </a:ln>
        </p:spPr>
      </p:pic>
      <p:pic>
        <p:nvPicPr>
          <p:cNvPr id="119" name="Google Shape;119;p29"/>
          <p:cNvPicPr preferRelativeResize="0"/>
          <p:nvPr/>
        </p:nvPicPr>
        <p:blipFill>
          <a:blip r:embed="rId7">
            <a:alphaModFix/>
          </a:blip>
          <a:stretch>
            <a:fillRect/>
          </a:stretch>
        </p:blipFill>
        <p:spPr>
          <a:xfrm>
            <a:off x="7978625" y="3321909"/>
            <a:ext cx="701850" cy="703054"/>
          </a:xfrm>
          <a:prstGeom prst="rect">
            <a:avLst/>
          </a:prstGeom>
          <a:noFill/>
          <a:ln>
            <a:noFill/>
          </a:ln>
        </p:spPr>
      </p:pic>
      <p:pic>
        <p:nvPicPr>
          <p:cNvPr id="120" name="Google Shape;120;p29"/>
          <p:cNvPicPr preferRelativeResize="0"/>
          <p:nvPr/>
        </p:nvPicPr>
        <p:blipFill>
          <a:blip r:embed="rId8">
            <a:alphaModFix/>
          </a:blip>
          <a:stretch>
            <a:fillRect/>
          </a:stretch>
        </p:blipFill>
        <p:spPr>
          <a:xfrm>
            <a:off x="7978625" y="4087950"/>
            <a:ext cx="701850" cy="70309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4"/>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8"/>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2"/>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6"/>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0"/>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4"/>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8"/>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2"/>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6"/>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0"/>
        <p:cNvGrpSpPr/>
        <p:nvPr/>
      </p:nvGrpSpPr>
      <p:grpSpPr>
        <a:xfrm>
          <a:off x="0" y="0"/>
          <a:ext cx="0" cy="0"/>
          <a:chOff x="0" y="0"/>
          <a:chExt cx="0" cy="0"/>
        </a:xfrm>
      </p:grpSpPr>
      <p:pic>
        <p:nvPicPr>
          <p:cNvPr id="311" name="Google Shape;311;p74"/>
          <p:cNvPicPr preferRelativeResize="0"/>
          <p:nvPr/>
        </p:nvPicPr>
        <p:blipFill>
          <a:blip r:embed="rId4">
            <a:alphaModFix/>
          </a:blip>
          <a:stretch>
            <a:fillRect/>
          </a:stretch>
        </p:blipFill>
        <p:spPr>
          <a:xfrm>
            <a:off x="7792975" y="485675"/>
            <a:ext cx="887499" cy="889023"/>
          </a:xfrm>
          <a:prstGeom prst="rect">
            <a:avLst/>
          </a:prstGeom>
          <a:noFill/>
          <a:ln>
            <a:noFill/>
          </a:ln>
        </p:spPr>
      </p:pic>
      <p:pic>
        <p:nvPicPr>
          <p:cNvPr id="312" name="Google Shape;312;p74"/>
          <p:cNvPicPr preferRelativeResize="0"/>
          <p:nvPr/>
        </p:nvPicPr>
        <p:blipFill>
          <a:blip r:embed="rId5">
            <a:alphaModFix/>
          </a:blip>
          <a:stretch>
            <a:fillRect/>
          </a:stretch>
        </p:blipFill>
        <p:spPr>
          <a:xfrm>
            <a:off x="7792975" y="1476263"/>
            <a:ext cx="887499" cy="889037"/>
          </a:xfrm>
          <a:prstGeom prst="rect">
            <a:avLst/>
          </a:prstGeom>
          <a:noFill/>
          <a:ln>
            <a:noFill/>
          </a:ln>
        </p:spPr>
      </p:pic>
      <p:pic>
        <p:nvPicPr>
          <p:cNvPr id="313" name="Google Shape;313;p74"/>
          <p:cNvPicPr preferRelativeResize="0"/>
          <p:nvPr/>
        </p:nvPicPr>
        <p:blipFill>
          <a:blip r:embed="rId6">
            <a:alphaModFix/>
          </a:blip>
          <a:stretch>
            <a:fillRect/>
          </a:stretch>
        </p:blipFill>
        <p:spPr>
          <a:xfrm>
            <a:off x="7778350" y="2466850"/>
            <a:ext cx="887499" cy="889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p:cNvGrpSpPr/>
        <p:nvPr/>
      </p:nvGrpSpPr>
      <p:grpSpPr>
        <a:xfrm>
          <a:off x="0" y="0"/>
          <a:ext cx="0" cy="0"/>
          <a:chOff x="0" y="0"/>
          <a:chExt cx="0" cy="0"/>
        </a:xfrm>
      </p:grpSpPr>
      <p:pic>
        <p:nvPicPr>
          <p:cNvPr id="125" name="Google Shape;125;p30"/>
          <p:cNvPicPr preferRelativeResize="0"/>
          <p:nvPr/>
        </p:nvPicPr>
        <p:blipFill>
          <a:blip r:embed="rId4">
            <a:alphaModFix/>
          </a:blip>
          <a:stretch>
            <a:fillRect/>
          </a:stretch>
        </p:blipFill>
        <p:spPr>
          <a:xfrm>
            <a:off x="7786425" y="482325"/>
            <a:ext cx="887875" cy="889425"/>
          </a:xfrm>
          <a:prstGeom prst="rect">
            <a:avLst/>
          </a:prstGeom>
          <a:noFill/>
          <a:ln>
            <a:noFill/>
          </a:ln>
        </p:spPr>
      </p:pic>
      <p:pic>
        <p:nvPicPr>
          <p:cNvPr id="126" name="Google Shape;126;p30"/>
          <p:cNvPicPr preferRelativeResize="0"/>
          <p:nvPr/>
        </p:nvPicPr>
        <p:blipFill>
          <a:blip r:embed="rId5">
            <a:alphaModFix/>
          </a:blip>
          <a:stretch>
            <a:fillRect/>
          </a:stretch>
        </p:blipFill>
        <p:spPr>
          <a:xfrm>
            <a:off x="7792975" y="1476275"/>
            <a:ext cx="887499" cy="88902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17"/>
        <p:cNvGrpSpPr/>
        <p:nvPr/>
      </p:nvGrpSpPr>
      <p:grpSpPr>
        <a:xfrm>
          <a:off x="0" y="0"/>
          <a:ext cx="0" cy="0"/>
          <a:chOff x="0" y="0"/>
          <a:chExt cx="0" cy="0"/>
        </a:xfrm>
      </p:grpSpPr>
      <p:pic>
        <p:nvPicPr>
          <p:cNvPr id="2" name="Creation_1 (1)">
            <a:hlinkClick r:id="" action="ppaction://media"/>
            <a:extLst>
              <a:ext uri="{FF2B5EF4-FFF2-40B4-BE49-F238E27FC236}">
                <a16:creationId xmlns:a16="http://schemas.microsoft.com/office/drawing/2014/main" id="{CF5C617B-8431-7F4C-B99E-02FC12B7D8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1998" y="3873425"/>
            <a:ext cx="614979" cy="6149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22"/>
        <p:cNvGrpSpPr/>
        <p:nvPr/>
      </p:nvGrpSpPr>
      <p:grpSpPr>
        <a:xfrm>
          <a:off x="0" y="0"/>
          <a:ext cx="0" cy="0"/>
          <a:chOff x="0" y="0"/>
          <a:chExt cx="0" cy="0"/>
        </a:xfrm>
      </p:grpSpPr>
      <p:pic>
        <p:nvPicPr>
          <p:cNvPr id="2" name="Creation_2 (1)">
            <a:hlinkClick r:id="" action="ppaction://media"/>
            <a:extLst>
              <a:ext uri="{FF2B5EF4-FFF2-40B4-BE49-F238E27FC236}">
                <a16:creationId xmlns:a16="http://schemas.microsoft.com/office/drawing/2014/main" id="{7BAA379B-96BB-471D-E104-10A8FDE9C2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1168" y="3755092"/>
            <a:ext cx="819374" cy="8193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27"/>
        <p:cNvGrpSpPr/>
        <p:nvPr/>
      </p:nvGrpSpPr>
      <p:grpSpPr>
        <a:xfrm>
          <a:off x="0" y="0"/>
          <a:ext cx="0" cy="0"/>
          <a:chOff x="0" y="0"/>
          <a:chExt cx="0" cy="0"/>
        </a:xfrm>
      </p:grpSpPr>
      <p:pic>
        <p:nvPicPr>
          <p:cNvPr id="2" name="Creation_3 (1)">
            <a:hlinkClick r:id="" action="ppaction://media"/>
            <a:extLst>
              <a:ext uri="{FF2B5EF4-FFF2-40B4-BE49-F238E27FC236}">
                <a16:creationId xmlns:a16="http://schemas.microsoft.com/office/drawing/2014/main" id="{1EE9332F-02B0-CA08-967D-D48EC7B788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1243" y="3792743"/>
            <a:ext cx="738692" cy="7386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32"/>
        <p:cNvGrpSpPr/>
        <p:nvPr/>
      </p:nvGrpSpPr>
      <p:grpSpPr>
        <a:xfrm>
          <a:off x="0" y="0"/>
          <a:ext cx="0" cy="0"/>
          <a:chOff x="0" y="0"/>
          <a:chExt cx="0" cy="0"/>
        </a:xfrm>
      </p:grpSpPr>
      <p:pic>
        <p:nvPicPr>
          <p:cNvPr id="2" name="Creation_4 (1)">
            <a:hlinkClick r:id="" action="ppaction://media"/>
            <a:extLst>
              <a:ext uri="{FF2B5EF4-FFF2-40B4-BE49-F238E27FC236}">
                <a16:creationId xmlns:a16="http://schemas.microsoft.com/office/drawing/2014/main" id="{9FC3E190-A82C-433A-5D7C-57CA878D90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0484" y="3835773"/>
            <a:ext cx="781723" cy="781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37"/>
        <p:cNvGrpSpPr/>
        <p:nvPr/>
      </p:nvGrpSpPr>
      <p:grpSpPr>
        <a:xfrm>
          <a:off x="0" y="0"/>
          <a:ext cx="0" cy="0"/>
          <a:chOff x="0" y="0"/>
          <a:chExt cx="0" cy="0"/>
        </a:xfrm>
      </p:grpSpPr>
      <p:pic>
        <p:nvPicPr>
          <p:cNvPr id="2" name="Creation_5 (1)">
            <a:hlinkClick r:id="" action="ppaction://media"/>
            <a:extLst>
              <a:ext uri="{FF2B5EF4-FFF2-40B4-BE49-F238E27FC236}">
                <a16:creationId xmlns:a16="http://schemas.microsoft.com/office/drawing/2014/main" id="{8CF5A8E7-DA15-74FB-47C9-4F06498384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 y="3771228"/>
            <a:ext cx="727934" cy="7279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42"/>
        <p:cNvGrpSpPr/>
        <p:nvPr/>
      </p:nvGrpSpPr>
      <p:grpSpPr>
        <a:xfrm>
          <a:off x="0" y="0"/>
          <a:ext cx="0" cy="0"/>
          <a:chOff x="0" y="0"/>
          <a:chExt cx="0" cy="0"/>
        </a:xfrm>
      </p:grpSpPr>
      <p:pic>
        <p:nvPicPr>
          <p:cNvPr id="2" name="Creation_6 (1)">
            <a:hlinkClick r:id="" action="ppaction://media"/>
            <a:extLst>
              <a:ext uri="{FF2B5EF4-FFF2-40B4-BE49-F238E27FC236}">
                <a16:creationId xmlns:a16="http://schemas.microsoft.com/office/drawing/2014/main" id="{EBB93CF5-19FA-701F-1E6A-63CF1B1F55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2" y="3819635"/>
            <a:ext cx="758414" cy="7584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47"/>
        <p:cNvGrpSpPr/>
        <p:nvPr/>
      </p:nvGrpSpPr>
      <p:grpSpPr>
        <a:xfrm>
          <a:off x="0" y="0"/>
          <a:ext cx="0" cy="0"/>
          <a:chOff x="0" y="0"/>
          <a:chExt cx="0" cy="0"/>
        </a:xfrm>
      </p:grpSpPr>
      <p:pic>
        <p:nvPicPr>
          <p:cNvPr id="2" name="Creation_7 (1)">
            <a:hlinkClick r:id="" action="ppaction://media"/>
            <a:extLst>
              <a:ext uri="{FF2B5EF4-FFF2-40B4-BE49-F238E27FC236}">
                <a16:creationId xmlns:a16="http://schemas.microsoft.com/office/drawing/2014/main" id="{4E5EFF33-549D-319E-D8AF-7D9B05167E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8212" y="3889562"/>
            <a:ext cx="706418" cy="7064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52"/>
        <p:cNvGrpSpPr/>
        <p:nvPr/>
      </p:nvGrpSpPr>
      <p:grpSpPr>
        <a:xfrm>
          <a:off x="0" y="0"/>
          <a:ext cx="0" cy="0"/>
          <a:chOff x="0" y="0"/>
          <a:chExt cx="0" cy="0"/>
        </a:xfrm>
      </p:grpSpPr>
      <p:pic>
        <p:nvPicPr>
          <p:cNvPr id="3" name="Creation_8 (1)">
            <a:hlinkClick r:id="" action="ppaction://media"/>
            <a:extLst>
              <a:ext uri="{FF2B5EF4-FFF2-40B4-BE49-F238E27FC236}">
                <a16:creationId xmlns:a16="http://schemas.microsoft.com/office/drawing/2014/main" id="{AD233FCD-D255-BC51-248D-08AD33F572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6141" y="3769434"/>
            <a:ext cx="770965" cy="7709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57"/>
        <p:cNvGrpSpPr/>
        <p:nvPr/>
      </p:nvGrpSpPr>
      <p:grpSpPr>
        <a:xfrm>
          <a:off x="0" y="0"/>
          <a:ext cx="0" cy="0"/>
          <a:chOff x="0" y="0"/>
          <a:chExt cx="0" cy="0"/>
        </a:xfrm>
      </p:grpSpPr>
      <p:pic>
        <p:nvPicPr>
          <p:cNvPr id="2" name="Creation_9 (1)">
            <a:hlinkClick r:id="" action="ppaction://media"/>
            <a:extLst>
              <a:ext uri="{FF2B5EF4-FFF2-40B4-BE49-F238E27FC236}">
                <a16:creationId xmlns:a16="http://schemas.microsoft.com/office/drawing/2014/main" id="{AD659ED4-D012-F13F-7C1F-276ECD3B58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6899" y="3796329"/>
            <a:ext cx="738692" cy="7386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2"/>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0"/>
        <p:cNvGrpSpPr/>
        <p:nvPr/>
      </p:nvGrpSpPr>
      <p:grpSpPr>
        <a:xfrm>
          <a:off x="0" y="0"/>
          <a:ext cx="0" cy="0"/>
          <a:chOff x="0" y="0"/>
          <a:chExt cx="0" cy="0"/>
        </a:xfrm>
      </p:grpSpPr>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6"/>
        <p:cNvGrpSpPr/>
        <p:nvPr/>
      </p:nvGrpSpPr>
      <p:grpSpPr>
        <a:xfrm>
          <a:off x="0" y="0"/>
          <a:ext cx="0" cy="0"/>
          <a:chOff x="0" y="0"/>
          <a:chExt cx="0" cy="0"/>
        </a:xfrm>
      </p:grpSpPr>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0"/>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4"/>
        <p:cNvGrpSpPr/>
        <p:nvPr/>
      </p:nvGrpSpPr>
      <p:grpSpPr>
        <a:xfrm>
          <a:off x="0" y="0"/>
          <a:ext cx="0" cy="0"/>
          <a:chOff x="0" y="0"/>
          <a:chExt cx="0" cy="0"/>
        </a:xfrm>
      </p:grpSpPr>
      <p:pic>
        <p:nvPicPr>
          <p:cNvPr id="375" name="Google Shape;375;p87"/>
          <p:cNvPicPr preferRelativeResize="0"/>
          <p:nvPr/>
        </p:nvPicPr>
        <p:blipFill>
          <a:blip r:embed="rId4">
            <a:alphaModFix/>
          </a:blip>
          <a:stretch>
            <a:fillRect/>
          </a:stretch>
        </p:blipFill>
        <p:spPr>
          <a:xfrm>
            <a:off x="7786425" y="482325"/>
            <a:ext cx="887875" cy="889425"/>
          </a:xfrm>
          <a:prstGeom prst="rect">
            <a:avLst/>
          </a:prstGeom>
          <a:noFill/>
          <a:ln>
            <a:noFill/>
          </a:ln>
        </p:spPr>
      </p:pic>
      <p:pic>
        <p:nvPicPr>
          <p:cNvPr id="376" name="Google Shape;376;p87"/>
          <p:cNvPicPr preferRelativeResize="0"/>
          <p:nvPr/>
        </p:nvPicPr>
        <p:blipFill>
          <a:blip r:embed="rId5">
            <a:alphaModFix/>
          </a:blip>
          <a:stretch>
            <a:fillRect/>
          </a:stretch>
        </p:blipFill>
        <p:spPr>
          <a:xfrm>
            <a:off x="7786613" y="1424000"/>
            <a:ext cx="887499" cy="889023"/>
          </a:xfrm>
          <a:prstGeom prst="rect">
            <a:avLst/>
          </a:prstGeom>
          <a:noFill/>
          <a:ln>
            <a:noFill/>
          </a:ln>
        </p:spPr>
      </p:pic>
      <p:pic>
        <p:nvPicPr>
          <p:cNvPr id="377" name="Google Shape;377;p87"/>
          <p:cNvPicPr preferRelativeResize="0"/>
          <p:nvPr/>
        </p:nvPicPr>
        <p:blipFill>
          <a:blip r:embed="rId6">
            <a:alphaModFix/>
          </a:blip>
          <a:stretch>
            <a:fillRect/>
          </a:stretch>
        </p:blipFill>
        <p:spPr>
          <a:xfrm>
            <a:off x="7786625" y="2365263"/>
            <a:ext cx="887499" cy="88903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1"/>
        <p:cNvGrpSpPr/>
        <p:nvPr/>
      </p:nvGrpSpPr>
      <p:grpSpPr>
        <a:xfrm>
          <a:off x="0" y="0"/>
          <a:ext cx="0" cy="0"/>
          <a:chOff x="0" y="0"/>
          <a:chExt cx="0" cy="0"/>
        </a:xfrm>
      </p:grpSpPr>
      <p:pic>
        <p:nvPicPr>
          <p:cNvPr id="382" name="Google Shape;382;p88"/>
          <p:cNvPicPr preferRelativeResize="0"/>
          <p:nvPr/>
        </p:nvPicPr>
        <p:blipFill>
          <a:blip r:embed="rId4">
            <a:alphaModFix/>
          </a:blip>
          <a:stretch>
            <a:fillRect/>
          </a:stretch>
        </p:blipFill>
        <p:spPr>
          <a:xfrm>
            <a:off x="7792975" y="485675"/>
            <a:ext cx="887499" cy="88902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6"/>
        <p:cNvGrpSpPr/>
        <p:nvPr/>
      </p:nvGrpSpPr>
      <p:grpSpPr>
        <a:xfrm>
          <a:off x="0" y="0"/>
          <a:ext cx="0" cy="0"/>
          <a:chOff x="0" y="0"/>
          <a:chExt cx="0" cy="0"/>
        </a:xfrm>
      </p:grpSpPr>
      <p:pic>
        <p:nvPicPr>
          <p:cNvPr id="387" name="Google Shape;387;p89"/>
          <p:cNvPicPr preferRelativeResize="0"/>
          <p:nvPr/>
        </p:nvPicPr>
        <p:blipFill>
          <a:blip r:embed="rId4">
            <a:alphaModFix/>
          </a:blip>
          <a:stretch>
            <a:fillRect/>
          </a:stretch>
        </p:blipFill>
        <p:spPr>
          <a:xfrm>
            <a:off x="7786425" y="482325"/>
            <a:ext cx="887875" cy="8894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1"/>
        <p:cNvGrpSpPr/>
        <p:nvPr/>
      </p:nvGrpSpPr>
      <p:grpSpPr>
        <a:xfrm>
          <a:off x="0" y="0"/>
          <a:ext cx="0" cy="0"/>
          <a:chOff x="0" y="0"/>
          <a:chExt cx="0" cy="0"/>
        </a:xfrm>
      </p:grpSpPr>
      <p:pic>
        <p:nvPicPr>
          <p:cNvPr id="392" name="Google Shape;392;p90"/>
          <p:cNvPicPr preferRelativeResize="0"/>
          <p:nvPr/>
        </p:nvPicPr>
        <p:blipFill>
          <a:blip r:embed="rId4">
            <a:alphaModFix/>
          </a:blip>
          <a:stretch>
            <a:fillRect/>
          </a:stretch>
        </p:blipFill>
        <p:spPr>
          <a:xfrm>
            <a:off x="7792975" y="485675"/>
            <a:ext cx="887499" cy="88902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6"/>
        <p:cNvGrpSpPr/>
        <p:nvPr/>
      </p:nvGrpSpPr>
      <p:grpSpPr>
        <a:xfrm>
          <a:off x="0" y="0"/>
          <a:ext cx="0" cy="0"/>
          <a:chOff x="0" y="0"/>
          <a:chExt cx="0" cy="0"/>
        </a:xfrm>
      </p:grpSpPr>
      <p:pic>
        <p:nvPicPr>
          <p:cNvPr id="397" name="Google Shape;397;p91"/>
          <p:cNvPicPr preferRelativeResize="0"/>
          <p:nvPr/>
        </p:nvPicPr>
        <p:blipFill>
          <a:blip r:embed="rId4">
            <a:alphaModFix/>
          </a:blip>
          <a:stretch>
            <a:fillRect/>
          </a:stretch>
        </p:blipFill>
        <p:spPr>
          <a:xfrm>
            <a:off x="7792975" y="485663"/>
            <a:ext cx="887499" cy="88903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1"/>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
        <p:cNvGrpSpPr/>
        <p:nvPr/>
      </p:nvGrpSpPr>
      <p:grpSpPr>
        <a:xfrm>
          <a:off x="0" y="0"/>
          <a:ext cx="0" cy="0"/>
          <a:chOff x="0" y="0"/>
          <a:chExt cx="0" cy="0"/>
        </a:xfrm>
      </p:grpSpPr>
      <p:pic>
        <p:nvPicPr>
          <p:cNvPr id="143" name="Google Shape;143;p34"/>
          <p:cNvPicPr preferRelativeResize="0"/>
          <p:nvPr/>
        </p:nvPicPr>
        <p:blipFill>
          <a:blip r:embed="rId4">
            <a:alphaModFix/>
          </a:blip>
          <a:stretch>
            <a:fillRect/>
          </a:stretch>
        </p:blipFill>
        <p:spPr>
          <a:xfrm>
            <a:off x="7792975" y="485675"/>
            <a:ext cx="887499" cy="889023"/>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1209</Words>
  <Application>Microsoft Office PowerPoint</Application>
  <PresentationFormat>On-screen Show (16:9)</PresentationFormat>
  <Paragraphs>40</Paragraphs>
  <Slides>67</Slides>
  <Notes>67</Notes>
  <HiddenSlides>0</HiddenSlides>
  <MMClips>9</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67</vt:i4>
      </vt:variant>
    </vt:vector>
  </HeadingPairs>
  <TitlesOfParts>
    <vt:vector size="72" baseType="lpstr">
      <vt:lpstr>Helvetica Neue</vt:lpstr>
      <vt:lpstr>Arial</vt:lpstr>
      <vt:lpstr>Calibri</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Hanslow</dc:creator>
  <cp:lastModifiedBy>Jenny Hanslow</cp:lastModifiedBy>
  <cp:revision>1</cp:revision>
  <dcterms:modified xsi:type="dcterms:W3CDTF">2023-11-29T00:22:35Z</dcterms:modified>
</cp:coreProperties>
</file>