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 id="2147483684" r:id="rId3"/>
  </p:sldMasterIdLst>
  <p:notesMasterIdLst>
    <p:notesMasterId r:id="rId48"/>
  </p:notesMasterIdLst>
  <p:sldIdLst>
    <p:sldId id="256" r:id="rId4"/>
    <p:sldId id="257"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5143500" type="screen16x9"/>
  <p:notesSz cx="6858000" cy="9144000"/>
  <p:embeddedFontLst>
    <p:embeddedFont>
      <p:font typeface="Calibri" panose="020F0502020204030204" pitchFamily="34" charset="0"/>
      <p:regular r:id="rId49"/>
      <p:bold r:id="rId50"/>
      <p:italic r:id="rId51"/>
      <p:boldItalic r:id="rId52"/>
    </p:embeddedFont>
    <p:embeddedFont>
      <p:font typeface="Roboto Black" panose="02000000000000000000" pitchFamily="2" charset="0"/>
      <p:bold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1" d="100"/>
          <a:sy n="111" d="100"/>
        </p:scale>
        <p:origin x="147" y="51"/>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2.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84afaf06eb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184afaf06e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rPr>
              <a:t>Say: </a:t>
            </a:r>
            <a:r>
              <a:rPr lang="en-GB">
                <a:solidFill>
                  <a:schemeClr val="dk1"/>
                </a:solidFill>
              </a:rPr>
              <a:t>Bibles come in all colours and sizes and some people read the words of the Bible on a device. The different types of Bibles say the same things about God. </a:t>
            </a:r>
            <a:endParaRPr>
              <a:solidFill>
                <a:schemeClr val="dk1"/>
              </a:solidFill>
            </a:endParaRPr>
          </a:p>
          <a:p>
            <a:pPr marL="0" lvl="0" indent="0" algn="l" rtl="0">
              <a:spcBef>
                <a:spcPts val="0"/>
              </a:spcBef>
              <a:spcAft>
                <a:spcPts val="0"/>
              </a:spcAft>
              <a:buNone/>
            </a:pPr>
            <a:r>
              <a:rPr lang="en-GB">
                <a:solidFill>
                  <a:schemeClr val="dk1"/>
                </a:solidFill>
              </a:rPr>
              <a:t>Here is something I read at the very start of the Bible, ‘In the beginning God created the heavens and the earth.’ (Gen 1:1, CEV)</a:t>
            </a:r>
            <a:endParaRPr>
              <a:solidFill>
                <a:schemeClr val="dk1"/>
              </a:solidFill>
            </a:endParaRPr>
          </a:p>
          <a:p>
            <a:pPr marL="0" lvl="0" indent="0" algn="l" rtl="0">
              <a:spcBef>
                <a:spcPts val="0"/>
              </a:spcBef>
              <a:spcAft>
                <a:spcPts val="0"/>
              </a:spcAft>
              <a:buNone/>
            </a:pPr>
            <a:r>
              <a:rPr lang="en-GB" b="1">
                <a:solidFill>
                  <a:schemeClr val="dk1"/>
                </a:solidFill>
              </a:rPr>
              <a:t>Ask:</a:t>
            </a:r>
            <a:r>
              <a:rPr lang="en-GB">
                <a:solidFill>
                  <a:schemeClr val="dk1"/>
                </a:solidFill>
              </a:rPr>
              <a:t> What does that tell you about God? (Accept responses) Have you ever wondered where the world comes from? Does this verse tell us?</a:t>
            </a:r>
            <a:endParaRPr>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49efa844ed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49efa844ed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53b1ffb492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153b1ffb492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A long time ago a king wrote these words about God’s Word, the Bible. What do you think he meant? How could words be like a light to guide us?</a:t>
            </a:r>
            <a:endParaRPr/>
          </a:p>
          <a:p>
            <a:pPr marL="0" lvl="0" indent="0" algn="l" rtl="0">
              <a:spcBef>
                <a:spcPts val="0"/>
              </a:spcBef>
              <a:spcAft>
                <a:spcPts val="0"/>
              </a:spcAft>
              <a:buClr>
                <a:schemeClr val="dk1"/>
              </a:buClr>
              <a:buSzPts val="1100"/>
              <a:buFont typeface="Arial"/>
              <a:buNone/>
            </a:pPr>
            <a:r>
              <a:rPr lang="en-GB"/>
              <a:t>If prompts are needed ask: How does light help us? (Helps us not to trip or fall, see what things are really like. Helps us feel safe and comfortable.)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53b1ffb492_0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53b1ffb492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How could the Bible help us?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49efa844ed_1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49efa844ed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fe6ab8f68d_0_5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fe6ab8f68d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sz="1400" b="1"/>
              <a:t>Say:</a:t>
            </a:r>
            <a:r>
              <a:rPr lang="en-GB" sz="1400"/>
              <a:t> The Bible is a bit like a library with many different books. </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fe6ab8f68d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fe6ab8f68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b="1">
                <a:solidFill>
                  <a:schemeClr val="dk1"/>
                </a:solidFill>
              </a:rPr>
              <a:t>Say: </a:t>
            </a:r>
            <a:r>
              <a:rPr lang="en-GB" sz="1400">
                <a:solidFill>
                  <a:schemeClr val="dk1"/>
                </a:solidFill>
              </a:rPr>
              <a:t>There are two main parts: the Old Testament, written before Jesus and the New Testament, written after Jesus.</a:t>
            </a:r>
            <a:r>
              <a:rPr lang="en-GB" sz="1400" b="1">
                <a:solidFill>
                  <a:schemeClr val="dk1"/>
                </a:solidFill>
              </a:rPr>
              <a:t> (Click to reveal the Old and New Testament)</a:t>
            </a:r>
            <a:endParaRPr sz="1400" b="1">
              <a:solidFill>
                <a:schemeClr val="dk1"/>
              </a:solidFill>
            </a:endParaRPr>
          </a:p>
          <a:p>
            <a:pPr marL="0" lvl="0" indent="0" algn="l" rtl="0">
              <a:spcBef>
                <a:spcPts val="0"/>
              </a:spcBef>
              <a:spcAft>
                <a:spcPts val="0"/>
              </a:spcAft>
              <a:buClr>
                <a:schemeClr val="dk1"/>
              </a:buClr>
              <a:buSzPts val="1100"/>
              <a:buFont typeface="Arial"/>
              <a:buNone/>
            </a:pPr>
            <a:r>
              <a:rPr lang="en-GB" sz="1400" b="1">
                <a:solidFill>
                  <a:schemeClr val="dk1"/>
                </a:solidFill>
              </a:rPr>
              <a:t>Find</a:t>
            </a:r>
            <a:r>
              <a:rPr lang="en-GB" sz="1400">
                <a:solidFill>
                  <a:schemeClr val="dk1"/>
                </a:solidFill>
              </a:rPr>
              <a:t> the contents pages. Notice the names of some Bible books and locate the book of Genesis.</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1a68cd818a_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b="1">
                <a:solidFill>
                  <a:schemeClr val="dk1"/>
                </a:solidFill>
              </a:rPr>
              <a:t>Say: </a:t>
            </a:r>
            <a:r>
              <a:rPr lang="en-GB" sz="1400">
                <a:solidFill>
                  <a:schemeClr val="dk1"/>
                </a:solidFill>
              </a:rPr>
              <a:t>Genesis has chapters like most big books and the chapters are numbered. </a:t>
            </a:r>
            <a:endParaRPr sz="1400">
              <a:solidFill>
                <a:schemeClr val="dk1"/>
              </a:solidFill>
            </a:endParaRPr>
          </a:p>
          <a:p>
            <a:pPr marL="0" lvl="0" indent="0" algn="l" rtl="0">
              <a:spcBef>
                <a:spcPts val="0"/>
              </a:spcBef>
              <a:spcAft>
                <a:spcPts val="0"/>
              </a:spcAft>
              <a:buClr>
                <a:schemeClr val="dk1"/>
              </a:buClr>
              <a:buSzPts val="1100"/>
              <a:buFont typeface="Arial"/>
              <a:buNone/>
            </a:pPr>
            <a:r>
              <a:rPr lang="en-GB" sz="1400" b="1">
                <a:solidFill>
                  <a:schemeClr val="dk1"/>
                </a:solidFill>
              </a:rPr>
              <a:t>Point</a:t>
            </a:r>
            <a:r>
              <a:rPr lang="en-GB" sz="1400">
                <a:solidFill>
                  <a:schemeClr val="dk1"/>
                </a:solidFill>
              </a:rPr>
              <a:t> out Genesis Chapter 1. </a:t>
            </a:r>
            <a:endParaRPr sz="1400">
              <a:solidFill>
                <a:schemeClr val="dk1"/>
              </a:solidFill>
            </a:endParaRPr>
          </a:p>
          <a:p>
            <a:pPr marL="0" lvl="0" indent="0" algn="l" rtl="0">
              <a:spcBef>
                <a:spcPts val="0"/>
              </a:spcBef>
              <a:spcAft>
                <a:spcPts val="0"/>
              </a:spcAft>
              <a:buClr>
                <a:schemeClr val="dk1"/>
              </a:buClr>
              <a:buSzPts val="1100"/>
              <a:buFont typeface="Arial"/>
              <a:buNone/>
            </a:pPr>
            <a:r>
              <a:rPr lang="en-GB" sz="1400" b="1">
                <a:solidFill>
                  <a:schemeClr val="dk1"/>
                </a:solidFill>
              </a:rPr>
              <a:t>Explain</a:t>
            </a:r>
            <a:r>
              <a:rPr lang="en-GB" sz="1400">
                <a:solidFill>
                  <a:schemeClr val="dk1"/>
                </a:solidFill>
              </a:rPr>
              <a:t> that the parts of each Bible book have been numbered so that people anywhere can find exact words in any Bible. Each chapter has numbered ‘verses’. </a:t>
            </a:r>
            <a:endParaRPr sz="1400">
              <a:solidFill>
                <a:schemeClr val="dk1"/>
              </a:solidFill>
            </a:endParaRPr>
          </a:p>
          <a:p>
            <a:pPr marL="0" lvl="0" indent="0" algn="l" rtl="0">
              <a:spcBef>
                <a:spcPts val="0"/>
              </a:spcBef>
              <a:spcAft>
                <a:spcPts val="0"/>
              </a:spcAft>
              <a:buClr>
                <a:schemeClr val="dk1"/>
              </a:buClr>
              <a:buSzPts val="1100"/>
              <a:buFont typeface="Arial"/>
              <a:buNone/>
            </a:pPr>
            <a:r>
              <a:rPr lang="en-GB" sz="1400" b="1">
                <a:solidFill>
                  <a:schemeClr val="dk1"/>
                </a:solidFill>
              </a:rPr>
              <a:t>Point</a:t>
            </a:r>
            <a:r>
              <a:rPr lang="en-GB" sz="1400">
                <a:solidFill>
                  <a:schemeClr val="dk1"/>
                </a:solidFill>
              </a:rPr>
              <a:t> out the small numbers throughout Genesis 1. </a:t>
            </a:r>
            <a:r>
              <a:rPr lang="en-GB" sz="1400" b="1">
                <a:solidFill>
                  <a:schemeClr val="dk1"/>
                </a:solidFill>
              </a:rPr>
              <a:t>(Click 5 times to reveal each verse)</a:t>
            </a:r>
            <a:endParaRPr sz="1400" b="1">
              <a:solidFill>
                <a:schemeClr val="dk1"/>
              </a:solidFill>
            </a:endParaRPr>
          </a:p>
          <a:p>
            <a:pPr marL="0" lvl="0" indent="0" algn="l" rtl="0">
              <a:spcBef>
                <a:spcPts val="0"/>
              </a:spcBef>
              <a:spcAft>
                <a:spcPts val="0"/>
              </a:spcAft>
              <a:buClr>
                <a:schemeClr val="dk1"/>
              </a:buClr>
              <a:buSzPts val="1100"/>
              <a:buFont typeface="Arial"/>
              <a:buNone/>
            </a:pPr>
            <a:r>
              <a:rPr lang="en-GB" sz="1400" b="1">
                <a:solidFill>
                  <a:schemeClr val="dk1"/>
                </a:solidFill>
              </a:rPr>
              <a:t>Ask</a:t>
            </a:r>
            <a:r>
              <a:rPr lang="en-GB" sz="1400">
                <a:solidFill>
                  <a:schemeClr val="dk1"/>
                </a:solidFill>
              </a:rPr>
              <a:t> someone to find Genesis Chapter 1 Verse 1. Explain that it is written Genesis 1:1 (called the reference). </a:t>
            </a:r>
            <a:r>
              <a:rPr lang="en-GB" sz="1400" b="1">
                <a:solidFill>
                  <a:schemeClr val="dk1"/>
                </a:solidFill>
              </a:rPr>
              <a:t>Click to reveal reference.</a:t>
            </a:r>
            <a:endParaRPr sz="1400" b="1">
              <a:solidFill>
                <a:schemeClr val="dk1"/>
              </a:solidFill>
            </a:endParaRPr>
          </a:p>
          <a:p>
            <a:pPr marL="0" lvl="0" indent="0" algn="l" rtl="0">
              <a:spcBef>
                <a:spcPts val="0"/>
              </a:spcBef>
              <a:spcAft>
                <a:spcPts val="0"/>
              </a:spcAft>
              <a:buNone/>
            </a:pPr>
            <a:r>
              <a:rPr lang="en-GB" sz="1400" b="1">
                <a:solidFill>
                  <a:schemeClr val="dk1"/>
                </a:solidFill>
              </a:rPr>
              <a:t>Read the verse.</a:t>
            </a:r>
            <a:endParaRPr sz="1400" b="1">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None/>
            </a:pPr>
            <a:endParaRPr/>
          </a:p>
        </p:txBody>
      </p:sp>
      <p:sp>
        <p:nvSpPr>
          <p:cNvPr id="291" name="Google Shape;291;g11a68cd818a_2_9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84afaf06e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84afaf06e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400" b="1">
                <a:solidFill>
                  <a:schemeClr val="dk1"/>
                </a:solidFill>
              </a:rPr>
              <a:t>Ask: </a:t>
            </a:r>
            <a:r>
              <a:rPr lang="en-GB" sz="1400">
                <a:solidFill>
                  <a:schemeClr val="dk1"/>
                </a:solidFill>
              </a:rPr>
              <a:t>What do we discover about God from that verse? (God was there in the beginning. God created the world.)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53b1ffb492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53b1ffb492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53b1ffb49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153b1ffb4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1a68cd818a_2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t>Invite </a:t>
            </a:r>
            <a:r>
              <a:rPr lang="en-GB"/>
              <a:t>volunteers to read the verses from the PPT or ask students to work in pairs using CEV Bibles to look for things they can discover about God from the verses.</a:t>
            </a:r>
            <a:endParaRPr/>
          </a:p>
          <a:p>
            <a:pPr marL="0" lvl="0" indent="0" algn="l" rtl="0">
              <a:spcBef>
                <a:spcPts val="0"/>
              </a:spcBef>
              <a:spcAft>
                <a:spcPts val="0"/>
              </a:spcAft>
              <a:buNone/>
            </a:pPr>
            <a:r>
              <a:rPr lang="en-GB" b="1"/>
              <a:t>Pair and Share: </a:t>
            </a:r>
            <a:r>
              <a:rPr lang="en-GB"/>
              <a:t>Ask pairs to discuss the verses and decide the best thing they reveal about God.  </a:t>
            </a:r>
            <a:endParaRPr/>
          </a:p>
        </p:txBody>
      </p:sp>
      <p:sp>
        <p:nvSpPr>
          <p:cNvPr id="310" name="Google Shape;310;g11a68cd818a_2_1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149efa844ed_1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149efa844ed_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84afaf06eb_0_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g184afaf06eb_0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GB" b="1">
                <a:solidFill>
                  <a:schemeClr val="dk1"/>
                </a:solidFill>
              </a:rPr>
              <a:t>Explain</a:t>
            </a:r>
            <a:r>
              <a:rPr lang="en-GB">
                <a:solidFill>
                  <a:schemeClr val="dk1"/>
                </a:solidFill>
              </a:rPr>
              <a:t> that there’s a book in the Bible called Job that has many questions and responses </a:t>
            </a:r>
            <a:r>
              <a:rPr lang="en-GB" b="1">
                <a:solidFill>
                  <a:schemeClr val="dk1"/>
                </a:solidFill>
              </a:rPr>
              <a:t>Click to reveal Job.) </a:t>
            </a:r>
            <a:endParaRPr>
              <a:solidFill>
                <a:schemeClr val="dk1"/>
              </a:solidFill>
            </a:endParaRPr>
          </a:p>
          <a:p>
            <a:pPr marL="0" lvl="0" indent="0" algn="l" rtl="0">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sz="1400"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84afaf06eb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184afaf06eb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Job (Pronounced JOBE) was a very rich, but good man who loved God. He had terrible things happen to him that meant everything was taken from him, even his health.</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Job’s friends told him he must have done something terrible and that God was punishing him. Job knew that wasn’t true but his friends wouldn’t believe him. Job decided that humans didn’t have the wisdom needed to answer life’s deepest questions. He decided that only God knew.</a:t>
            </a:r>
            <a:endParaRPr>
              <a:solidFill>
                <a:schemeClr val="dk1"/>
              </a:solidFill>
            </a:endParaRPr>
          </a:p>
          <a:p>
            <a:pPr marL="0" lvl="0" indent="0" algn="l" rtl="0">
              <a:spcBef>
                <a:spcPts val="0"/>
              </a:spcBef>
              <a:spcAft>
                <a:spcPts val="0"/>
              </a:spcAft>
              <a:buClr>
                <a:schemeClr val="dk1"/>
              </a:buClr>
              <a:buSzPts val="1100"/>
              <a:buFont typeface="Arial"/>
              <a:buNone/>
            </a:pPr>
            <a:r>
              <a:rPr lang="en-GB">
                <a:solidFill>
                  <a:schemeClr val="dk1"/>
                </a:solidFill>
              </a:rPr>
              <a:t>So Job challenged God to appear and answer his questions. He felt he had a good case against God.</a:t>
            </a: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Say:</a:t>
            </a:r>
            <a:r>
              <a:rPr lang="en-GB">
                <a:solidFill>
                  <a:schemeClr val="dk1"/>
                </a:solidFill>
              </a:rPr>
              <a:t> Give me a word to describe Job’s attitude towards God at that point. (Accept responses - superior, victimised, angry.)</a:t>
            </a:r>
            <a:endParaRPr>
              <a:solidFill>
                <a:schemeClr val="dk1"/>
              </a:solidFill>
            </a:endParaRPr>
          </a:p>
          <a:p>
            <a:pPr marL="0" lvl="0" indent="0" algn="l" rtl="0">
              <a:spcBef>
                <a:spcPts val="0"/>
              </a:spcBef>
              <a:spcAft>
                <a:spcPts val="0"/>
              </a:spcAft>
              <a:buNone/>
            </a:pPr>
            <a:r>
              <a:rPr lang="en-GB">
                <a:solidFill>
                  <a:schemeClr val="dk1"/>
                </a:solidFill>
              </a:rPr>
              <a:t>God did respond to Job’s questions.  It’s good to ask God our deep questions about life.</a:t>
            </a: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Say: </a:t>
            </a:r>
            <a:r>
              <a:rPr lang="en-GB">
                <a:solidFill>
                  <a:schemeClr val="dk1"/>
                </a:solidFill>
              </a:rPr>
              <a:t>God spoke to Job out of a storm and said…</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49efa844ed_17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g149efa844ed_17_8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49efa844ed_17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g149efa844ed_17_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149efa844ed_17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g149efa844ed_17_9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49efa844ed_17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149efa844ed_17_10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149efa844ed_17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g149efa844ed_17_10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49efa844ed_17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 name="Google Shape;350;g149efa844ed_17_1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153b1ffb492_0_1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153b1ffb492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49efa844ed_17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4" name="Google Shape;354;g149efa844ed_17_1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49efa844ed_17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a:solidFill>
                  <a:schemeClr val="dk1"/>
                </a:solidFill>
              </a:rPr>
              <a:t>Ask:</a:t>
            </a:r>
            <a:r>
              <a:rPr lang="en-GB">
                <a:solidFill>
                  <a:schemeClr val="dk1"/>
                </a:solidFill>
              </a:rPr>
              <a:t> What do you think was the purpose of God’s questions? How do you think </a:t>
            </a:r>
            <a:endParaRPr>
              <a:solidFill>
                <a:schemeClr val="dk1"/>
              </a:solidFill>
            </a:endParaRPr>
          </a:p>
          <a:p>
            <a:pPr marL="0" lvl="0" indent="0" algn="l" rtl="0">
              <a:spcBef>
                <a:spcPts val="0"/>
              </a:spcBef>
              <a:spcAft>
                <a:spcPts val="0"/>
              </a:spcAft>
              <a:buNone/>
            </a:pPr>
            <a:r>
              <a:rPr lang="en-GB">
                <a:solidFill>
                  <a:schemeClr val="dk1"/>
                </a:solidFill>
              </a:rPr>
              <a:t>Job felt about God after that? Did God have a right to talk to Job like that? Why/Why not?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358" name="Google Shape;358;g149efa844ed_17_1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49efa844ed_17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62" name="Google Shape;362;g149efa844ed_17_1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49efa844ed_17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solidFill>
                  <a:schemeClr val="dk1"/>
                </a:solidFill>
              </a:rPr>
              <a:t>Ask:</a:t>
            </a:r>
            <a:r>
              <a:rPr lang="en-GB">
                <a:solidFill>
                  <a:schemeClr val="dk1"/>
                </a:solidFill>
              </a:rPr>
              <a:t> How did Job change because of his encounter with God? (He realised there were things he didn’t know and he was being arrogant with God). What would you say is a helpful attitude when asking questions about God? </a:t>
            </a:r>
            <a:endParaRPr/>
          </a:p>
        </p:txBody>
      </p:sp>
      <p:sp>
        <p:nvSpPr>
          <p:cNvPr id="366" name="Google Shape;366;g149efa844ed_17_1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153b1ffb492_0_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153b1ffb49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84afaf06eb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84afaf06e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53d9cc49c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53d9cc49c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t>As you teach this unit, work towards the class saying the rhyme in two groups, one group to pose the questions, the other to respond and make statements. (You can also display the slide.) </a:t>
            </a:r>
            <a:endParaRPr/>
          </a:p>
          <a:p>
            <a:pPr marL="0" lvl="0" indent="0" algn="l" rtl="0">
              <a:spcBef>
                <a:spcPts val="0"/>
              </a:spcBef>
              <a:spcAft>
                <a:spcPts val="0"/>
              </a:spcAft>
              <a:buClr>
                <a:schemeClr val="dk1"/>
              </a:buClr>
              <a:buSzPts val="1100"/>
              <a:buFont typeface="Arial"/>
              <a:buNone/>
            </a:pPr>
            <a:r>
              <a:rPr lang="en-GB" b="1"/>
              <a:t>Say</a:t>
            </a:r>
            <a:r>
              <a:rPr lang="en-GB"/>
              <a:t> this rhyme as you show them Genesis in your Bible. </a:t>
            </a:r>
            <a:endParaRPr/>
          </a:p>
          <a:p>
            <a:pPr marL="0" lvl="0" indent="0" algn="l" rtl="0">
              <a:spcBef>
                <a:spcPts val="0"/>
              </a:spcBef>
              <a:spcAft>
                <a:spcPts val="0"/>
              </a:spcAft>
              <a:buClr>
                <a:schemeClr val="dk1"/>
              </a:buClr>
              <a:buSzPts val="1100"/>
              <a:buFont typeface="Arial"/>
              <a:buNone/>
            </a:pPr>
            <a:r>
              <a:rPr lang="en-GB"/>
              <a:t>Group 1: At the start of the Bible is Genesis.</a:t>
            </a:r>
            <a:endParaRPr/>
          </a:p>
          <a:p>
            <a:pPr marL="0" lvl="0" indent="0" algn="l" rtl="0">
              <a:spcBef>
                <a:spcPts val="0"/>
              </a:spcBef>
              <a:spcAft>
                <a:spcPts val="0"/>
              </a:spcAft>
              <a:buClr>
                <a:schemeClr val="dk1"/>
              </a:buClr>
              <a:buSzPts val="1100"/>
              <a:buFont typeface="Arial"/>
              <a:buNone/>
            </a:pPr>
            <a:r>
              <a:rPr lang="en-GB"/>
              <a:t>Group 2: What does Genesis mean?</a:t>
            </a:r>
            <a:endParaRPr/>
          </a:p>
          <a:p>
            <a:pPr marL="0" lvl="0" indent="0" algn="l" rtl="0">
              <a:spcBef>
                <a:spcPts val="0"/>
              </a:spcBef>
              <a:spcAft>
                <a:spcPts val="0"/>
              </a:spcAft>
              <a:buClr>
                <a:schemeClr val="dk1"/>
              </a:buClr>
              <a:buSzPts val="1100"/>
              <a:buFont typeface="Arial"/>
              <a:buNone/>
            </a:pPr>
            <a:r>
              <a:rPr lang="en-GB">
                <a:solidFill>
                  <a:schemeClr val="dk1"/>
                </a:solidFill>
              </a:rPr>
              <a:t>Group 1: </a:t>
            </a:r>
            <a:r>
              <a:rPr lang="en-GB"/>
              <a:t>Genesis means beginnings.</a:t>
            </a:r>
            <a:endParaRPr/>
          </a:p>
          <a:p>
            <a:pPr marL="0" lvl="0" indent="0" algn="l" rtl="0">
              <a:spcBef>
                <a:spcPts val="0"/>
              </a:spcBef>
              <a:spcAft>
                <a:spcPts val="0"/>
              </a:spcAft>
              <a:buClr>
                <a:schemeClr val="dk1"/>
              </a:buClr>
              <a:buSzPts val="1100"/>
              <a:buFont typeface="Arial"/>
              <a:buNone/>
            </a:pPr>
            <a:r>
              <a:rPr lang="en-GB">
                <a:solidFill>
                  <a:schemeClr val="dk1"/>
                </a:solidFill>
              </a:rPr>
              <a:t>Group 2: </a:t>
            </a:r>
            <a:r>
              <a:rPr lang="en-GB"/>
              <a:t>Can you say the first words to me?</a:t>
            </a:r>
            <a:endParaRPr/>
          </a:p>
          <a:p>
            <a:pPr marL="0" lvl="0" indent="0" algn="l" rtl="0">
              <a:spcBef>
                <a:spcPts val="0"/>
              </a:spcBef>
              <a:spcAft>
                <a:spcPts val="0"/>
              </a:spcAft>
              <a:buClr>
                <a:schemeClr val="dk1"/>
              </a:buClr>
              <a:buSzPts val="1100"/>
              <a:buFont typeface="Arial"/>
              <a:buNone/>
            </a:pPr>
            <a:r>
              <a:rPr lang="en-GB"/>
              <a:t>(Together) In the beginning God created the heavens and the earth. </a:t>
            </a:r>
            <a:endParaRPr/>
          </a:p>
          <a:p>
            <a:pPr marL="0" lvl="0" indent="0" algn="l" rtl="0">
              <a:spcBef>
                <a:spcPts val="0"/>
              </a:spcBef>
              <a:spcAft>
                <a:spcPts val="0"/>
              </a:spcAft>
              <a:buClr>
                <a:schemeClr val="dk1"/>
              </a:buClr>
              <a:buSzPts val="1100"/>
              <a:buFont typeface="Arial"/>
              <a:buNone/>
            </a:pPr>
            <a:r>
              <a:rPr lang="en-GB"/>
              <a:t>When the class is familiar with it, choose a volunteer to start it, the whole class following with the questions and vice versa.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49efa844ed_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49efa844ed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i="1"/>
              <a:t>My God is So Big by Phil Davidson or My God is a Very Very Very Big God by Emu Music. (EXP)</a:t>
            </a:r>
            <a:endParaRPr sz="1400" i="1"/>
          </a:p>
          <a:p>
            <a:pPr marL="0" lvl="0" indent="0" algn="l" rtl="0">
              <a:spcBef>
                <a:spcPts val="0"/>
              </a:spcBef>
              <a:spcAft>
                <a:spcPts val="0"/>
              </a:spcAft>
              <a:buNone/>
            </a:pPr>
            <a:r>
              <a:rPr lang="en-GB" sz="1400" i="1"/>
              <a:t>Your Word</a:t>
            </a:r>
            <a:r>
              <a:rPr lang="en-GB" sz="1400"/>
              <a:t> by Bernie Killen (Adv)</a:t>
            </a:r>
            <a:endParaRPr sz="1400"/>
          </a:p>
          <a:p>
            <a:pPr marL="0" lvl="0" indent="0" algn="l" rtl="0">
              <a:spcBef>
                <a:spcPts val="0"/>
              </a:spcBef>
              <a:spcAft>
                <a:spcPts val="0"/>
              </a:spcAft>
              <a:buNone/>
            </a:pPr>
            <a:r>
              <a:rPr lang="en-GB" sz="1400" i="1"/>
              <a:t>Active and Alive</a:t>
            </a:r>
            <a:r>
              <a:rPr lang="en-GB" sz="1400"/>
              <a:t> by Logosdor (Nav/Voy/Multi)</a:t>
            </a:r>
            <a:endParaRPr sz="1400"/>
          </a:p>
          <a:p>
            <a:pPr marL="0" lvl="0" indent="0" algn="l" rtl="0">
              <a:spcBef>
                <a:spcPts val="0"/>
              </a:spcBef>
              <a:spcAft>
                <a:spcPts val="0"/>
              </a:spcAft>
              <a:buNone/>
            </a:pPr>
            <a:r>
              <a:rPr lang="en-GB" sz="1400" i="1"/>
              <a:t>God’s Amazing Book</a:t>
            </a:r>
            <a:r>
              <a:rPr lang="en-GB" sz="1400"/>
              <a:t> by Dan Warlow (Multi)</a:t>
            </a:r>
            <a:endParaRPr sz="14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550331be8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550331be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55e01e8709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55e01e870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1701b7dd0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1701b7dd0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1701b7dd08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1701b7dd0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1860b7926ea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1860b7926e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860b7926ea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860b7926ea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1860b7926ea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1860b7926ea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10e332d8e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110e332d8e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53b1ffb492_0_1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153b1ffb492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t>Say:</a:t>
            </a:r>
            <a:r>
              <a:rPr lang="en-GB"/>
              <a:t> Bibles come in all colours and sizes. Some people have the words of the Bible on their phone or device. Everyone’s Bible says the same things about God. </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55e01e8709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55e01e8709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a:solidFill>
                  <a:schemeClr val="dk1"/>
                </a:solidFill>
              </a:rPr>
              <a:t>Here is something I read at the very start of the Bible:  ‘In the beginning God created the heavens and the earth.’ (Gen 1:1, CEV)</a:t>
            </a: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Ask:</a:t>
            </a:r>
            <a:r>
              <a:rPr lang="en-GB">
                <a:solidFill>
                  <a:schemeClr val="dk1"/>
                </a:solidFill>
              </a:rPr>
              <a:t> What does that tell you about God? (Accept responses.)</a:t>
            </a: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chemeClr val="dk1"/>
                </a:solidFill>
              </a:rPr>
              <a:t>Link: </a:t>
            </a:r>
            <a:r>
              <a:rPr lang="en-GB">
                <a:solidFill>
                  <a:schemeClr val="dk1"/>
                </a:solidFill>
              </a:rPr>
              <a:t>The Bible answers many questions about God.</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53b1ffb492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153b1ffb492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i="1"/>
              <a:t>Active and Alive</a:t>
            </a:r>
            <a:r>
              <a:rPr lang="en-GB" sz="1400" i="1"/>
              <a:t> </a:t>
            </a:r>
            <a:r>
              <a:rPr lang="en-GB" sz="1400"/>
              <a:t>by Logosdor</a:t>
            </a:r>
            <a:endParaRPr sz="1400"/>
          </a:p>
          <a:p>
            <a:pPr marL="0" lvl="0" indent="0" algn="l" rtl="0">
              <a:spcBef>
                <a:spcPts val="0"/>
              </a:spcBef>
              <a:spcAft>
                <a:spcPts val="0"/>
              </a:spcAft>
              <a:buNone/>
            </a:pPr>
            <a:endParaRPr sz="1400" i="1"/>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53b1ffb492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53b1ffb49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84afaf06eb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84afaf06e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b="1"/>
              <a:t>Show</a:t>
            </a:r>
            <a:r>
              <a:rPr lang="en-GB"/>
              <a:t> your Bible and ask: Who has held a Bible?</a:t>
            </a:r>
            <a:endParaRPr/>
          </a:p>
          <a:p>
            <a:pPr marL="0" lvl="0" indent="0" algn="l" rtl="0">
              <a:spcBef>
                <a:spcPts val="0"/>
              </a:spcBef>
              <a:spcAft>
                <a:spcPts val="0"/>
              </a:spcAft>
              <a:buClr>
                <a:schemeClr val="dk1"/>
              </a:buClr>
              <a:buSzPts val="1100"/>
              <a:buFont typeface="Arial"/>
              <a:buNone/>
            </a:pPr>
            <a:r>
              <a:rPr lang="en-GB" b="1"/>
              <a:t>Ask</a:t>
            </a:r>
            <a:r>
              <a:rPr lang="en-GB"/>
              <a:t> 3 students to share what they know about it.</a:t>
            </a:r>
            <a:endParaRPr/>
          </a:p>
          <a:p>
            <a:pPr marL="0" lvl="0" indent="0" algn="l" rtl="0">
              <a:spcBef>
                <a:spcPts val="0"/>
              </a:spcBef>
              <a:spcAft>
                <a:spcPts val="0"/>
              </a:spcAft>
              <a:buClr>
                <a:schemeClr val="dk1"/>
              </a:buClr>
              <a:buSzPts val="1100"/>
              <a:buFont typeface="Arial"/>
              <a:buNone/>
            </a:pPr>
            <a:r>
              <a:rPr lang="en-GB" b="1"/>
              <a:t>Say:</a:t>
            </a:r>
            <a:r>
              <a:rPr lang="en-GB"/>
              <a:t> Some people call the Bible ‘God’s book’ or ‘God’s Word’ or the ‘Holy Scriptures’. The Bible has been around for hundreds of years. It is many people’s favourite book.</a:t>
            </a:r>
            <a:endParaRPr/>
          </a:p>
          <a:p>
            <a:pPr marL="0" lvl="0" indent="0" algn="l" rtl="0">
              <a:spcBef>
                <a:spcPts val="0"/>
              </a:spcBef>
              <a:spcAft>
                <a:spcPts val="0"/>
              </a:spcAft>
              <a:buClr>
                <a:schemeClr val="dk1"/>
              </a:buClr>
              <a:buSzPts val="1100"/>
              <a:buFont typeface="Arial"/>
              <a:buNone/>
            </a:pPr>
            <a:r>
              <a:rPr lang="en-GB" b="1"/>
              <a:t>Ask: </a:t>
            </a:r>
            <a:r>
              <a:rPr lang="en-GB"/>
              <a:t>Who would like to ask me a question about my Bible? </a:t>
            </a:r>
            <a:endParaRPr/>
          </a:p>
          <a:p>
            <a:pPr marL="0" lvl="0" indent="0" algn="l" rtl="0">
              <a:spcBef>
                <a:spcPts val="0"/>
              </a:spcBef>
              <a:spcAft>
                <a:spcPts val="0"/>
              </a:spcAft>
              <a:buClr>
                <a:schemeClr val="dk1"/>
              </a:buClr>
              <a:buSzPts val="1100"/>
              <a:buFont typeface="Arial"/>
              <a:buNone/>
            </a:pPr>
            <a:r>
              <a:rPr lang="en-GB" b="1"/>
              <a:t>Invite</a:t>
            </a:r>
            <a:r>
              <a:rPr lang="en-GB"/>
              <a:t> 3 questions and briefly answer them.</a:t>
            </a:r>
            <a:endParaRPr/>
          </a:p>
          <a:p>
            <a:pPr marL="0" lvl="0" indent="0" algn="l" rtl="0">
              <a:spcBef>
                <a:spcPts val="0"/>
              </a:spcBef>
              <a:spcAft>
                <a:spcPts val="0"/>
              </a:spcAft>
              <a:buClr>
                <a:schemeClr val="dk1"/>
              </a:buClr>
              <a:buSzPts val="1100"/>
              <a:buFont typeface="Arial"/>
              <a:buNone/>
            </a:pPr>
            <a:r>
              <a:rPr lang="en-GB" b="1"/>
              <a:t>Say: </a:t>
            </a:r>
            <a:r>
              <a:rPr lang="en-GB"/>
              <a:t>The Bible is a book about God. It tells us what God has done, what God is doing and how to live with God in our lives.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3" name="Google Shape;83;p18"/>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8"/>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28" name="Google Shape;128;p2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5"/>
        <p:cNvGrpSpPr/>
        <p:nvPr/>
      </p:nvGrpSpPr>
      <p:grpSpPr>
        <a:xfrm>
          <a:off x="0" y="0"/>
          <a:ext cx="0" cy="0"/>
          <a:chOff x="0" y="0"/>
          <a:chExt cx="0" cy="0"/>
        </a:xfrm>
      </p:grpSpPr>
      <p:sp>
        <p:nvSpPr>
          <p:cNvPr id="136" name="Google Shape;136;p27"/>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37" name="Google Shape;137;p27"/>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138" name="Google Shape;138;p2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9" name="Google Shape;139;p2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0" name="Google Shape;140;p2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1"/>
        <p:cNvGrpSpPr/>
        <p:nvPr/>
      </p:nvGrpSpPr>
      <p:grpSpPr>
        <a:xfrm>
          <a:off x="0" y="0"/>
          <a:ext cx="0" cy="0"/>
          <a:chOff x="0" y="0"/>
          <a:chExt cx="0" cy="0"/>
        </a:xfrm>
      </p:grpSpPr>
      <p:sp>
        <p:nvSpPr>
          <p:cNvPr id="142" name="Google Shape;142;p28"/>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3" name="Google Shape;143;p28"/>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 name="Google Shape;144;p2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5" name="Google Shape;145;p2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6" name="Google Shape;146;p2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9" name="Google Shape;149;p29"/>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150" name="Google Shape;150;p2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1" name="Google Shape;151;p2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2" name="Google Shape;152;p2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3"/>
        <p:cNvGrpSpPr/>
        <p:nvPr/>
      </p:nvGrpSpPr>
      <p:grpSpPr>
        <a:xfrm>
          <a:off x="0" y="0"/>
          <a:ext cx="0" cy="0"/>
          <a:chOff x="0" y="0"/>
          <a:chExt cx="0" cy="0"/>
        </a:xfrm>
      </p:grpSpPr>
      <p:sp>
        <p:nvSpPr>
          <p:cNvPr id="154" name="Google Shape;154;p30"/>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55" name="Google Shape;155;p30"/>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6" name="Google Shape;156;p30"/>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57" name="Google Shape;157;p3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3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9" name="Google Shape;159;p3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0"/>
        <p:cNvGrpSpPr/>
        <p:nvPr/>
      </p:nvGrpSpPr>
      <p:grpSpPr>
        <a:xfrm>
          <a:off x="0" y="0"/>
          <a:ext cx="0" cy="0"/>
          <a:chOff x="0" y="0"/>
          <a:chExt cx="0" cy="0"/>
        </a:xfrm>
      </p:grpSpPr>
      <p:sp>
        <p:nvSpPr>
          <p:cNvPr id="161" name="Google Shape;161;p31"/>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62" name="Google Shape;162;p31"/>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63" name="Google Shape;163;p31"/>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4" name="Google Shape;164;p31"/>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65" name="Google Shape;165;p31"/>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66" name="Google Shape;166;p3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7" name="Google Shape;167;p3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8" name="Google Shape;168;p3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9"/>
        <p:cNvGrpSpPr/>
        <p:nvPr/>
      </p:nvGrpSpPr>
      <p:grpSpPr>
        <a:xfrm>
          <a:off x="0" y="0"/>
          <a:ext cx="0" cy="0"/>
          <a:chOff x="0" y="0"/>
          <a:chExt cx="0" cy="0"/>
        </a:xfrm>
      </p:grpSpPr>
      <p:sp>
        <p:nvSpPr>
          <p:cNvPr id="170" name="Google Shape;170;p32"/>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71" name="Google Shape;171;p3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2" name="Google Shape;172;p3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3" name="Google Shape;173;p3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4"/>
        <p:cNvGrpSpPr/>
        <p:nvPr/>
      </p:nvGrpSpPr>
      <p:grpSpPr>
        <a:xfrm>
          <a:off x="0" y="0"/>
          <a:ext cx="0" cy="0"/>
          <a:chOff x="0" y="0"/>
          <a:chExt cx="0" cy="0"/>
        </a:xfrm>
      </p:grpSpPr>
      <p:sp>
        <p:nvSpPr>
          <p:cNvPr id="175" name="Google Shape;175;p3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6" name="Google Shape;176;p3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7" name="Google Shape;177;p3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8"/>
        <p:cNvGrpSpPr/>
        <p:nvPr/>
      </p:nvGrpSpPr>
      <p:grpSpPr>
        <a:xfrm>
          <a:off x="0" y="0"/>
          <a:ext cx="0" cy="0"/>
          <a:chOff x="0" y="0"/>
          <a:chExt cx="0" cy="0"/>
        </a:xfrm>
      </p:grpSpPr>
      <p:sp>
        <p:nvSpPr>
          <p:cNvPr id="179" name="Google Shape;179;p34"/>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0" name="Google Shape;180;p34"/>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81" name="Google Shape;181;p34"/>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2" name="Google Shape;182;p3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3" name="Google Shape;183;p3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84" name="Google Shape;184;p3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5"/>
        <p:cNvGrpSpPr/>
        <p:nvPr/>
      </p:nvGrpSpPr>
      <p:grpSpPr>
        <a:xfrm>
          <a:off x="0" y="0"/>
          <a:ext cx="0" cy="0"/>
          <a:chOff x="0" y="0"/>
          <a:chExt cx="0" cy="0"/>
        </a:xfrm>
      </p:grpSpPr>
      <p:sp>
        <p:nvSpPr>
          <p:cNvPr id="186" name="Google Shape;186;p3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7" name="Google Shape;187;p35"/>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88" name="Google Shape;188;p35"/>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89" name="Google Shape;189;p3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0" name="Google Shape;190;p3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1" name="Google Shape;191;p3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2"/>
        <p:cNvGrpSpPr/>
        <p:nvPr/>
      </p:nvGrpSpPr>
      <p:grpSpPr>
        <a:xfrm>
          <a:off x="0" y="0"/>
          <a:ext cx="0" cy="0"/>
          <a:chOff x="0" y="0"/>
          <a:chExt cx="0" cy="0"/>
        </a:xfrm>
      </p:grpSpPr>
      <p:sp>
        <p:nvSpPr>
          <p:cNvPr id="193" name="Google Shape;193;p3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4" name="Google Shape;194;p36"/>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5" name="Google Shape;195;p3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6" name="Google Shape;196;p3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97" name="Google Shape;197;p3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8"/>
        <p:cNvGrpSpPr/>
        <p:nvPr/>
      </p:nvGrpSpPr>
      <p:grpSpPr>
        <a:xfrm>
          <a:off x="0" y="0"/>
          <a:ext cx="0" cy="0"/>
          <a:chOff x="0" y="0"/>
          <a:chExt cx="0" cy="0"/>
        </a:xfrm>
      </p:grpSpPr>
      <p:sp>
        <p:nvSpPr>
          <p:cNvPr id="199" name="Google Shape;199;p37"/>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0" name="Google Shape;200;p37"/>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1" name="Google Shape;201;p3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2" name="Google Shape;202;p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03" name="Google Shape;203;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31" name="Google Shape;131;p26"/>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2" name="Google Shape;132;p2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3" name="Google Shape;133;p2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4" name="Google Shape;134;p2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7"/>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0"/>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4"/>
        <p:cNvGrpSpPr/>
        <p:nvPr/>
      </p:nvGrpSpPr>
      <p:grpSpPr>
        <a:xfrm>
          <a:off x="0" y="0"/>
          <a:ext cx="0" cy="0"/>
          <a:chOff x="0" y="0"/>
          <a:chExt cx="0" cy="0"/>
        </a:xfrm>
      </p:grpSpPr>
      <p:pic>
        <p:nvPicPr>
          <p:cNvPr id="265" name="Google Shape;265;p49"/>
          <p:cNvPicPr preferRelativeResize="0"/>
          <p:nvPr/>
        </p:nvPicPr>
        <p:blipFill>
          <a:blip r:embed="rId4">
            <a:alphaModFix/>
          </a:blip>
          <a:stretch>
            <a:fillRect/>
          </a:stretch>
        </p:blipFill>
        <p:spPr>
          <a:xfrm>
            <a:off x="7496550" y="222225"/>
            <a:ext cx="1217900" cy="1220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9"/>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3"/>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77"/>
        <p:cNvGrpSpPr/>
        <p:nvPr/>
      </p:nvGrpSpPr>
      <p:grpSpPr>
        <a:xfrm>
          <a:off x="0" y="0"/>
          <a:ext cx="0" cy="0"/>
          <a:chOff x="0" y="0"/>
          <a:chExt cx="0" cy="0"/>
        </a:xfrm>
      </p:grpSpPr>
      <p:pic>
        <p:nvPicPr>
          <p:cNvPr id="278" name="Google Shape;278;p52"/>
          <p:cNvPicPr preferRelativeResize="0"/>
          <p:nvPr/>
        </p:nvPicPr>
        <p:blipFill>
          <a:blip r:embed="rId4">
            <a:alphaModFix/>
          </a:blip>
          <a:stretch>
            <a:fillRect/>
          </a:stretch>
        </p:blipFill>
        <p:spPr>
          <a:xfrm>
            <a:off x="7817250" y="150249"/>
            <a:ext cx="960375" cy="9620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2"/>
        <p:cNvGrpSpPr/>
        <p:nvPr/>
      </p:nvGrpSpPr>
      <p:grpSpPr>
        <a:xfrm>
          <a:off x="0" y="0"/>
          <a:ext cx="0" cy="0"/>
          <a:chOff x="0" y="0"/>
          <a:chExt cx="0" cy="0"/>
        </a:xfrm>
      </p:grpSpPr>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86"/>
        <p:cNvGrpSpPr/>
        <p:nvPr/>
      </p:nvGrpSpPr>
      <p:grpSpPr>
        <a:xfrm>
          <a:off x="0" y="0"/>
          <a:ext cx="0" cy="0"/>
          <a:chOff x="0" y="0"/>
          <a:chExt cx="0" cy="0"/>
        </a:xfrm>
      </p:grpSpPr>
      <p:pic>
        <p:nvPicPr>
          <p:cNvPr id="287" name="Google Shape;287;p54"/>
          <p:cNvPicPr preferRelativeResize="0"/>
          <p:nvPr/>
        </p:nvPicPr>
        <p:blipFill rotWithShape="1">
          <a:blip r:embed="rId4">
            <a:alphaModFix/>
          </a:blip>
          <a:srcRect/>
          <a:stretch/>
        </p:blipFill>
        <p:spPr>
          <a:xfrm>
            <a:off x="1452625" y="1886150"/>
            <a:ext cx="2336251" cy="417375"/>
          </a:xfrm>
          <a:prstGeom prst="rect">
            <a:avLst/>
          </a:prstGeom>
          <a:noFill/>
          <a:ln>
            <a:noFill/>
          </a:ln>
        </p:spPr>
      </p:pic>
      <p:pic>
        <p:nvPicPr>
          <p:cNvPr id="288" name="Google Shape;288;p54"/>
          <p:cNvPicPr preferRelativeResize="0"/>
          <p:nvPr/>
        </p:nvPicPr>
        <p:blipFill rotWithShape="1">
          <a:blip r:embed="rId4">
            <a:alphaModFix/>
          </a:blip>
          <a:srcRect/>
          <a:stretch/>
        </p:blipFill>
        <p:spPr>
          <a:xfrm>
            <a:off x="5669475" y="443950"/>
            <a:ext cx="2336251" cy="417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92"/>
        <p:cNvGrpSpPr/>
        <p:nvPr/>
      </p:nvGrpSpPr>
      <p:grpSpPr>
        <a:xfrm>
          <a:off x="0" y="0"/>
          <a:ext cx="0" cy="0"/>
          <a:chOff x="0" y="0"/>
          <a:chExt cx="0" cy="0"/>
        </a:xfrm>
      </p:grpSpPr>
      <p:pic>
        <p:nvPicPr>
          <p:cNvPr id="293" name="Google Shape;293;p55"/>
          <p:cNvPicPr preferRelativeResize="0"/>
          <p:nvPr/>
        </p:nvPicPr>
        <p:blipFill rotWithShape="1">
          <a:blip r:embed="rId4">
            <a:alphaModFix/>
          </a:blip>
          <a:srcRect/>
          <a:stretch/>
        </p:blipFill>
        <p:spPr>
          <a:xfrm>
            <a:off x="996950" y="1673600"/>
            <a:ext cx="409200" cy="332100"/>
          </a:xfrm>
          <a:prstGeom prst="rect">
            <a:avLst/>
          </a:prstGeom>
          <a:noFill/>
          <a:ln>
            <a:noFill/>
          </a:ln>
        </p:spPr>
      </p:pic>
      <p:pic>
        <p:nvPicPr>
          <p:cNvPr id="294" name="Google Shape;294;p55"/>
          <p:cNvPicPr preferRelativeResize="0"/>
          <p:nvPr/>
        </p:nvPicPr>
        <p:blipFill rotWithShape="1">
          <a:blip r:embed="rId4">
            <a:alphaModFix/>
          </a:blip>
          <a:srcRect/>
          <a:stretch/>
        </p:blipFill>
        <p:spPr>
          <a:xfrm>
            <a:off x="996950" y="2164150"/>
            <a:ext cx="409200" cy="332100"/>
          </a:xfrm>
          <a:prstGeom prst="rect">
            <a:avLst/>
          </a:prstGeom>
          <a:noFill/>
          <a:ln>
            <a:noFill/>
          </a:ln>
        </p:spPr>
      </p:pic>
      <p:pic>
        <p:nvPicPr>
          <p:cNvPr id="295" name="Google Shape;295;p55"/>
          <p:cNvPicPr preferRelativeResize="0"/>
          <p:nvPr/>
        </p:nvPicPr>
        <p:blipFill rotWithShape="1">
          <a:blip r:embed="rId4">
            <a:alphaModFix/>
          </a:blip>
          <a:srcRect/>
          <a:stretch/>
        </p:blipFill>
        <p:spPr>
          <a:xfrm>
            <a:off x="846800" y="3758150"/>
            <a:ext cx="409200" cy="332100"/>
          </a:xfrm>
          <a:prstGeom prst="rect">
            <a:avLst/>
          </a:prstGeom>
          <a:noFill/>
          <a:ln>
            <a:noFill/>
          </a:ln>
        </p:spPr>
      </p:pic>
      <p:pic>
        <p:nvPicPr>
          <p:cNvPr id="296" name="Google Shape;296;p55"/>
          <p:cNvPicPr preferRelativeResize="0"/>
          <p:nvPr/>
        </p:nvPicPr>
        <p:blipFill rotWithShape="1">
          <a:blip r:embed="rId4">
            <a:alphaModFix/>
          </a:blip>
          <a:srcRect/>
          <a:stretch/>
        </p:blipFill>
        <p:spPr>
          <a:xfrm>
            <a:off x="4572000" y="3758150"/>
            <a:ext cx="409200" cy="332100"/>
          </a:xfrm>
          <a:prstGeom prst="rect">
            <a:avLst/>
          </a:prstGeom>
          <a:noFill/>
          <a:ln>
            <a:noFill/>
          </a:ln>
        </p:spPr>
      </p:pic>
      <p:pic>
        <p:nvPicPr>
          <p:cNvPr id="297" name="Google Shape;297;p55"/>
          <p:cNvPicPr preferRelativeResize="0"/>
          <p:nvPr/>
        </p:nvPicPr>
        <p:blipFill rotWithShape="1">
          <a:blip r:embed="rId4">
            <a:alphaModFix/>
          </a:blip>
          <a:srcRect/>
          <a:stretch/>
        </p:blipFill>
        <p:spPr>
          <a:xfrm>
            <a:off x="2019150" y="3946150"/>
            <a:ext cx="409200" cy="332100"/>
          </a:xfrm>
          <a:prstGeom prst="rect">
            <a:avLst/>
          </a:prstGeom>
          <a:noFill/>
          <a:ln>
            <a:noFill/>
          </a:ln>
        </p:spPr>
      </p:pic>
      <p:sp>
        <p:nvSpPr>
          <p:cNvPr id="298" name="Google Shape;298;p55"/>
          <p:cNvSpPr/>
          <p:nvPr/>
        </p:nvSpPr>
        <p:spPr>
          <a:xfrm flipH="1">
            <a:off x="3079200" y="1673600"/>
            <a:ext cx="1708500" cy="751500"/>
          </a:xfrm>
          <a:prstGeom prst="rightArrow">
            <a:avLst>
              <a:gd name="adj1" fmla="val 50000"/>
              <a:gd name="adj2" fmla="val 50000"/>
            </a:avLst>
          </a:prstGeom>
          <a:solidFill>
            <a:srgbClr val="FF0000"/>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chemeClr val="lt1"/>
                </a:solidFill>
              </a:rPr>
              <a:t>Genesis 1:1</a:t>
            </a:r>
            <a:endParaRPr>
              <a:solidFill>
                <a:schemeClr val="lt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2"/>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6"/>
        <p:cNvGrpSpPr/>
        <p:nvPr/>
      </p:nvGrpSpPr>
      <p:grpSpPr>
        <a:xfrm>
          <a:off x="0" y="0"/>
          <a:ext cx="0" cy="0"/>
          <a:chOff x="0" y="0"/>
          <a:chExt cx="0" cy="0"/>
        </a:xfrm>
      </p:grpSpPr>
      <p:pic>
        <p:nvPicPr>
          <p:cNvPr id="307" name="Google Shape;307;p57"/>
          <p:cNvPicPr preferRelativeResize="0"/>
          <p:nvPr/>
        </p:nvPicPr>
        <p:blipFill>
          <a:blip r:embed="rId4">
            <a:alphaModFix/>
          </a:blip>
          <a:stretch>
            <a:fillRect/>
          </a:stretch>
        </p:blipFill>
        <p:spPr>
          <a:xfrm>
            <a:off x="7817250" y="150249"/>
            <a:ext cx="960375" cy="962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1"/>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1"/>
        <p:cNvGrpSpPr/>
        <p:nvPr/>
      </p:nvGrpSpPr>
      <p:grpSpPr>
        <a:xfrm>
          <a:off x="0" y="0"/>
          <a:ext cx="0" cy="0"/>
          <a:chOff x="0" y="0"/>
          <a:chExt cx="0" cy="0"/>
        </a:xfrm>
      </p:grpSpPr>
      <p:sp>
        <p:nvSpPr>
          <p:cNvPr id="312" name="Google Shape;312;p58"/>
          <p:cNvSpPr txBox="1">
            <a:spLocks noGrp="1"/>
          </p:cNvSpPr>
          <p:nvPr>
            <p:ph type="title"/>
          </p:nvPr>
        </p:nvSpPr>
        <p:spPr>
          <a:xfrm>
            <a:off x="256950" y="731500"/>
            <a:ext cx="8477700" cy="4060500"/>
          </a:xfrm>
          <a:prstGeom prst="rect">
            <a:avLst/>
          </a:prstGeom>
          <a:noFill/>
          <a:ln>
            <a:noFill/>
          </a:ln>
        </p:spPr>
        <p:txBody>
          <a:bodyPr spcFirstLastPara="1" wrap="square" lIns="68575" tIns="34275" rIns="68575" bIns="34275" anchor="ctr" anchorCtr="0">
            <a:normAutofit fontScale="90000"/>
          </a:bodyPr>
          <a:lstStyle/>
          <a:p>
            <a:pPr marL="457200" lvl="0" indent="-308610" algn="l" rtl="0">
              <a:lnSpc>
                <a:spcPct val="90000"/>
              </a:lnSpc>
              <a:spcBef>
                <a:spcPts val="0"/>
              </a:spcBef>
              <a:spcAft>
                <a:spcPts val="0"/>
              </a:spcAft>
              <a:buSzPct val="42424"/>
              <a:buChar char="●"/>
            </a:pPr>
            <a:r>
              <a:rPr lang="en-GB">
                <a:solidFill>
                  <a:srgbClr val="FF9900"/>
                </a:solidFill>
              </a:rPr>
              <a:t>Psalm 100:5</a:t>
            </a:r>
            <a:r>
              <a:rPr lang="en-GB"/>
              <a:t> - The Lord is good! His love and faithfulness will last forever.</a:t>
            </a:r>
            <a:endParaRPr/>
          </a:p>
          <a:p>
            <a:pPr marL="457200" lvl="0" indent="-308610" algn="l" rtl="0">
              <a:lnSpc>
                <a:spcPct val="90000"/>
              </a:lnSpc>
              <a:spcBef>
                <a:spcPts val="0"/>
              </a:spcBef>
              <a:spcAft>
                <a:spcPts val="0"/>
              </a:spcAft>
              <a:buSzPct val="42424"/>
              <a:buChar char="●"/>
            </a:pPr>
            <a:r>
              <a:rPr lang="en-GB">
                <a:solidFill>
                  <a:srgbClr val="FF9900"/>
                </a:solidFill>
              </a:rPr>
              <a:t>Proverbs 18:10</a:t>
            </a:r>
            <a:r>
              <a:rPr lang="en-GB"/>
              <a:t>  - The Lord is (like) a mighty tower where his people can run for safety.</a:t>
            </a:r>
            <a:endParaRPr/>
          </a:p>
          <a:p>
            <a:pPr marL="457200" lvl="0" indent="-308610" algn="l" rtl="0">
              <a:lnSpc>
                <a:spcPct val="90000"/>
              </a:lnSpc>
              <a:spcBef>
                <a:spcPts val="0"/>
              </a:spcBef>
              <a:spcAft>
                <a:spcPts val="0"/>
              </a:spcAft>
              <a:buSzPct val="42424"/>
              <a:buChar char="●"/>
            </a:pPr>
            <a:r>
              <a:rPr lang="en-GB">
                <a:solidFill>
                  <a:srgbClr val="FF9900"/>
                </a:solidFill>
              </a:rPr>
              <a:t>1 Peter 5:7</a:t>
            </a:r>
            <a:r>
              <a:rPr lang="en-GB"/>
              <a:t>  - God cares for you so turn all your worries over to him.</a:t>
            </a:r>
            <a:endParaRPr/>
          </a:p>
          <a:p>
            <a:pPr marL="457200" lvl="0" indent="-308610" algn="l" rtl="0">
              <a:lnSpc>
                <a:spcPct val="90000"/>
              </a:lnSpc>
              <a:spcBef>
                <a:spcPts val="0"/>
              </a:spcBef>
              <a:spcAft>
                <a:spcPts val="0"/>
              </a:spcAft>
              <a:buSzPct val="42424"/>
              <a:buChar char="●"/>
            </a:pPr>
            <a:r>
              <a:rPr lang="en-GB">
                <a:solidFill>
                  <a:srgbClr val="FF9900"/>
                </a:solidFill>
              </a:rPr>
              <a:t>1 John 1:5 </a:t>
            </a:r>
            <a:r>
              <a:rPr lang="en-GB"/>
              <a:t> - God is light and doesn’t have any darkness in him.</a:t>
            </a:r>
            <a:endParaRPr/>
          </a:p>
          <a:p>
            <a:pPr marL="457200" lvl="0" indent="-308610" algn="l" rtl="0">
              <a:lnSpc>
                <a:spcPct val="90000"/>
              </a:lnSpc>
              <a:spcBef>
                <a:spcPts val="0"/>
              </a:spcBef>
              <a:spcAft>
                <a:spcPts val="0"/>
              </a:spcAft>
              <a:buSzPct val="42424"/>
              <a:buChar char="●"/>
            </a:pPr>
            <a:r>
              <a:rPr lang="en-GB">
                <a:solidFill>
                  <a:srgbClr val="FF9900"/>
                </a:solidFill>
              </a:rPr>
              <a:t>1 John 4:7, 8</a:t>
            </a:r>
            <a:r>
              <a:rPr lang="en-GB"/>
              <a:t>  - Love comes from God.</a:t>
            </a:r>
            <a:br>
              <a:rPr lang="en-GB"/>
            </a:br>
            <a:r>
              <a:rPr lang="en-GB"/>
              <a:t> God is love.</a:t>
            </a:r>
            <a:br>
              <a:rPr lang="en-GB"/>
            </a:b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2">
                                            <p:txEl>
                                              <p:pRg st="0" end="0"/>
                                            </p:txEl>
                                          </p:spTgt>
                                        </p:tgtEl>
                                        <p:attrNameLst>
                                          <p:attrName>style.visibility</p:attrName>
                                        </p:attrNameLst>
                                      </p:cBhvr>
                                      <p:to>
                                        <p:strVal val="visible"/>
                                      </p:to>
                                    </p:set>
                                    <p:animEffect transition="in" filter="fade">
                                      <p:cBhvr>
                                        <p:cTn id="7" dur="1"/>
                                        <p:tgtEl>
                                          <p:spTgt spid="3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2">
                                            <p:txEl>
                                              <p:pRg st="1" end="1"/>
                                            </p:txEl>
                                          </p:spTgt>
                                        </p:tgtEl>
                                        <p:attrNameLst>
                                          <p:attrName>style.visibility</p:attrName>
                                        </p:attrNameLst>
                                      </p:cBhvr>
                                      <p:to>
                                        <p:strVal val="visible"/>
                                      </p:to>
                                    </p:set>
                                    <p:animEffect transition="in" filter="fade">
                                      <p:cBhvr>
                                        <p:cTn id="12" dur="1"/>
                                        <p:tgtEl>
                                          <p:spTgt spid="3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2">
                                            <p:txEl>
                                              <p:pRg st="2" end="2"/>
                                            </p:txEl>
                                          </p:spTgt>
                                        </p:tgtEl>
                                        <p:attrNameLst>
                                          <p:attrName>style.visibility</p:attrName>
                                        </p:attrNameLst>
                                      </p:cBhvr>
                                      <p:to>
                                        <p:strVal val="visible"/>
                                      </p:to>
                                    </p:set>
                                    <p:animEffect transition="in" filter="fade">
                                      <p:cBhvr>
                                        <p:cTn id="17" dur="1"/>
                                        <p:tgtEl>
                                          <p:spTgt spid="3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2">
                                            <p:txEl>
                                              <p:pRg st="3" end="3"/>
                                            </p:txEl>
                                          </p:spTgt>
                                        </p:tgtEl>
                                        <p:attrNameLst>
                                          <p:attrName>style.visibility</p:attrName>
                                        </p:attrNameLst>
                                      </p:cBhvr>
                                      <p:to>
                                        <p:strVal val="visible"/>
                                      </p:to>
                                    </p:set>
                                    <p:animEffect transition="in" filter="fade">
                                      <p:cBhvr>
                                        <p:cTn id="22" dur="1"/>
                                        <p:tgtEl>
                                          <p:spTgt spid="3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2">
                                            <p:txEl>
                                              <p:pRg st="4" end="4"/>
                                            </p:txEl>
                                          </p:spTgt>
                                        </p:tgtEl>
                                        <p:attrNameLst>
                                          <p:attrName>style.visibility</p:attrName>
                                        </p:attrNameLst>
                                      </p:cBhvr>
                                      <p:to>
                                        <p:strVal val="visible"/>
                                      </p:to>
                                    </p:set>
                                    <p:animEffect transition="in" filter="fade">
                                      <p:cBhvr>
                                        <p:cTn id="27" dur="1"/>
                                        <p:tgtEl>
                                          <p:spTgt spid="3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6"/>
        <p:cNvGrpSpPr/>
        <p:nvPr/>
      </p:nvGrpSpPr>
      <p:grpSpPr>
        <a:xfrm>
          <a:off x="0" y="0"/>
          <a:ext cx="0" cy="0"/>
          <a:chOff x="0" y="0"/>
          <a:chExt cx="0" cy="0"/>
        </a:xfrm>
      </p:grpSpPr>
      <p:pic>
        <p:nvPicPr>
          <p:cNvPr id="317" name="Google Shape;317;p59"/>
          <p:cNvPicPr preferRelativeResize="0"/>
          <p:nvPr/>
        </p:nvPicPr>
        <p:blipFill>
          <a:blip r:embed="rId4">
            <a:alphaModFix/>
          </a:blip>
          <a:stretch>
            <a:fillRect/>
          </a:stretch>
        </p:blipFill>
        <p:spPr>
          <a:xfrm>
            <a:off x="7635303" y="284580"/>
            <a:ext cx="1073375" cy="1075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1"/>
        <p:cNvGrpSpPr/>
        <p:nvPr/>
      </p:nvGrpSpPr>
      <p:grpSpPr>
        <a:xfrm>
          <a:off x="0" y="0"/>
          <a:ext cx="0" cy="0"/>
          <a:chOff x="0" y="0"/>
          <a:chExt cx="0" cy="0"/>
        </a:xfrm>
      </p:grpSpPr>
      <p:pic>
        <p:nvPicPr>
          <p:cNvPr id="322" name="Google Shape;322;p60"/>
          <p:cNvPicPr preferRelativeResize="0"/>
          <p:nvPr/>
        </p:nvPicPr>
        <p:blipFill rotWithShape="1">
          <a:blip r:embed="rId4">
            <a:alphaModFix/>
          </a:blip>
          <a:srcRect/>
          <a:stretch/>
        </p:blipFill>
        <p:spPr>
          <a:xfrm>
            <a:off x="6916500" y="711525"/>
            <a:ext cx="790024" cy="1496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6"/>
        <p:cNvGrpSpPr/>
        <p:nvPr/>
      </p:nvGrpSpPr>
      <p:grpSpPr>
        <a:xfrm>
          <a:off x="0" y="0"/>
          <a:ext cx="0" cy="0"/>
          <a:chOff x="0" y="0"/>
          <a:chExt cx="0" cy="0"/>
        </a:xfrm>
      </p:grpSpPr>
      <p:sp>
        <p:nvSpPr>
          <p:cNvPr id="327" name="Google Shape;327;p61"/>
          <p:cNvSpPr txBox="1"/>
          <p:nvPr/>
        </p:nvSpPr>
        <p:spPr>
          <a:xfrm>
            <a:off x="1783750" y="1244875"/>
            <a:ext cx="36225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000">
                <a:solidFill>
                  <a:schemeClr val="lt1"/>
                </a:solidFill>
                <a:latin typeface="Roboto Black"/>
                <a:ea typeface="Roboto Black"/>
                <a:cs typeface="Roboto Black"/>
                <a:sym typeface="Roboto Black"/>
              </a:rPr>
              <a:t>JOB</a:t>
            </a:r>
            <a:endParaRPr sz="10000">
              <a:solidFill>
                <a:schemeClr val="lt1"/>
              </a:solidFill>
              <a:latin typeface="Roboto Black"/>
              <a:ea typeface="Roboto Black"/>
              <a:cs typeface="Roboto Black"/>
              <a:sym typeface="Roboto Black"/>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1"/>
        <p:cNvGrpSpPr/>
        <p:nvPr/>
      </p:nvGrpSpPr>
      <p:grpSpPr>
        <a:xfrm>
          <a:off x="0" y="0"/>
          <a:ext cx="0" cy="0"/>
          <a:chOff x="0" y="0"/>
          <a:chExt cx="0" cy="0"/>
        </a:xfrm>
      </p:grpSpPr>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5"/>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9"/>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3"/>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7"/>
        <p:cNvGrpSpPr/>
        <p:nvPr/>
      </p:nvGrpSpPr>
      <p:grpSpPr>
        <a:xfrm>
          <a:off x="0" y="0"/>
          <a:ext cx="0" cy="0"/>
          <a:chOff x="0" y="0"/>
          <a:chExt cx="0" cy="0"/>
        </a:xfrm>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1"/>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
        <p:cNvGrpSpPr/>
        <p:nvPr/>
      </p:nvGrpSpPr>
      <p:grpSpPr>
        <a:xfrm>
          <a:off x="0" y="0"/>
          <a:ext cx="0" cy="0"/>
          <a:chOff x="0" y="0"/>
          <a:chExt cx="0" cy="0"/>
        </a:xfrm>
      </p:grpSpPr>
      <p:pic>
        <p:nvPicPr>
          <p:cNvPr id="216" name="Google Shape;216;p40"/>
          <p:cNvPicPr preferRelativeResize="0"/>
          <p:nvPr/>
        </p:nvPicPr>
        <p:blipFill>
          <a:blip r:embed="rId4">
            <a:alphaModFix/>
          </a:blip>
          <a:stretch>
            <a:fillRect/>
          </a:stretch>
        </p:blipFill>
        <p:spPr>
          <a:xfrm>
            <a:off x="5433225" y="1879800"/>
            <a:ext cx="1961474" cy="1929301"/>
          </a:xfrm>
          <a:prstGeom prst="rect">
            <a:avLst/>
          </a:prstGeom>
          <a:noFill/>
          <a:ln>
            <a:noFill/>
          </a:ln>
        </p:spPr>
      </p:pic>
      <p:pic>
        <p:nvPicPr>
          <p:cNvPr id="217" name="Google Shape;217;p40"/>
          <p:cNvPicPr preferRelativeResize="0"/>
          <p:nvPr/>
        </p:nvPicPr>
        <p:blipFill>
          <a:blip r:embed="rId5">
            <a:alphaModFix/>
          </a:blip>
          <a:stretch>
            <a:fillRect/>
          </a:stretch>
        </p:blipFill>
        <p:spPr>
          <a:xfrm>
            <a:off x="8130525" y="1326044"/>
            <a:ext cx="610894" cy="611952"/>
          </a:xfrm>
          <a:prstGeom prst="rect">
            <a:avLst/>
          </a:prstGeom>
          <a:noFill/>
          <a:ln>
            <a:noFill/>
          </a:ln>
        </p:spPr>
      </p:pic>
      <p:pic>
        <p:nvPicPr>
          <p:cNvPr id="218" name="Google Shape;218;p40"/>
          <p:cNvPicPr preferRelativeResize="0"/>
          <p:nvPr/>
        </p:nvPicPr>
        <p:blipFill>
          <a:blip r:embed="rId6">
            <a:alphaModFix/>
          </a:blip>
          <a:stretch>
            <a:fillRect/>
          </a:stretch>
        </p:blipFill>
        <p:spPr>
          <a:xfrm>
            <a:off x="8169010" y="3889468"/>
            <a:ext cx="610891" cy="611953"/>
          </a:xfrm>
          <a:prstGeom prst="rect">
            <a:avLst/>
          </a:prstGeom>
          <a:noFill/>
          <a:ln>
            <a:noFill/>
          </a:ln>
        </p:spPr>
      </p:pic>
      <p:pic>
        <p:nvPicPr>
          <p:cNvPr id="219" name="Google Shape;219;p40"/>
          <p:cNvPicPr preferRelativeResize="0"/>
          <p:nvPr/>
        </p:nvPicPr>
        <p:blipFill>
          <a:blip r:embed="rId7">
            <a:alphaModFix/>
          </a:blip>
          <a:stretch>
            <a:fillRect/>
          </a:stretch>
        </p:blipFill>
        <p:spPr>
          <a:xfrm>
            <a:off x="8111275" y="1937993"/>
            <a:ext cx="649375" cy="650500"/>
          </a:xfrm>
          <a:prstGeom prst="rect">
            <a:avLst/>
          </a:prstGeom>
          <a:noFill/>
          <a:ln>
            <a:noFill/>
          </a:ln>
        </p:spPr>
      </p:pic>
      <p:pic>
        <p:nvPicPr>
          <p:cNvPr id="220" name="Google Shape;220;p40"/>
          <p:cNvPicPr preferRelativeResize="0"/>
          <p:nvPr/>
        </p:nvPicPr>
        <p:blipFill>
          <a:blip r:embed="rId8">
            <a:alphaModFix/>
          </a:blip>
          <a:stretch>
            <a:fillRect/>
          </a:stretch>
        </p:blipFill>
        <p:spPr>
          <a:xfrm>
            <a:off x="8130516" y="2588475"/>
            <a:ext cx="649372" cy="650492"/>
          </a:xfrm>
          <a:prstGeom prst="rect">
            <a:avLst/>
          </a:prstGeom>
          <a:noFill/>
          <a:ln>
            <a:noFill/>
          </a:ln>
        </p:spPr>
      </p:pic>
      <p:pic>
        <p:nvPicPr>
          <p:cNvPr id="221" name="Google Shape;221;p40"/>
          <p:cNvPicPr preferRelativeResize="0"/>
          <p:nvPr/>
        </p:nvPicPr>
        <p:blipFill>
          <a:blip r:embed="rId9">
            <a:alphaModFix/>
          </a:blip>
          <a:stretch>
            <a:fillRect/>
          </a:stretch>
        </p:blipFill>
        <p:spPr>
          <a:xfrm>
            <a:off x="8130520" y="3238967"/>
            <a:ext cx="649375" cy="650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5"/>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59"/>
        <p:cNvGrpSpPr/>
        <p:nvPr/>
      </p:nvGrpSpPr>
      <p:grpSpPr>
        <a:xfrm>
          <a:off x="0" y="0"/>
          <a:ext cx="0" cy="0"/>
          <a:chOff x="0" y="0"/>
          <a:chExt cx="0" cy="0"/>
        </a:xfrm>
      </p:grpSpPr>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3"/>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67"/>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1"/>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75"/>
        <p:cNvGrpSpPr/>
        <p:nvPr/>
      </p:nvGrpSpPr>
      <p:grpSpPr>
        <a:xfrm>
          <a:off x="0" y="0"/>
          <a:ext cx="0" cy="0"/>
          <a:chOff x="0" y="0"/>
          <a:chExt cx="0" cy="0"/>
        </a:xfrm>
      </p:grpSpPr>
      <p:pic>
        <p:nvPicPr>
          <p:cNvPr id="376" name="Google Shape;376;p73"/>
          <p:cNvPicPr preferRelativeResize="0"/>
          <p:nvPr/>
        </p:nvPicPr>
        <p:blipFill>
          <a:blip r:embed="rId4">
            <a:alphaModFix/>
          </a:blip>
          <a:stretch>
            <a:fillRect/>
          </a:stretch>
        </p:blipFill>
        <p:spPr>
          <a:xfrm>
            <a:off x="7823979" y="381903"/>
            <a:ext cx="904546" cy="906114"/>
          </a:xfrm>
          <a:prstGeom prst="rect">
            <a:avLst/>
          </a:prstGeom>
          <a:noFill/>
          <a:ln>
            <a:noFill/>
          </a:ln>
        </p:spPr>
      </p:pic>
      <p:pic>
        <p:nvPicPr>
          <p:cNvPr id="377" name="Google Shape;377;p73"/>
          <p:cNvPicPr preferRelativeResize="0"/>
          <p:nvPr/>
        </p:nvPicPr>
        <p:blipFill>
          <a:blip r:embed="rId5">
            <a:alphaModFix/>
          </a:blip>
          <a:stretch>
            <a:fillRect/>
          </a:stretch>
        </p:blipFill>
        <p:spPr>
          <a:xfrm>
            <a:off x="7795475" y="1288013"/>
            <a:ext cx="961525" cy="963190"/>
          </a:xfrm>
          <a:prstGeom prst="rect">
            <a:avLst/>
          </a:prstGeom>
          <a:noFill/>
          <a:ln>
            <a:noFill/>
          </a:ln>
        </p:spPr>
      </p:pic>
      <p:pic>
        <p:nvPicPr>
          <p:cNvPr id="378" name="Google Shape;378;p73"/>
          <p:cNvPicPr preferRelativeResize="0"/>
          <p:nvPr/>
        </p:nvPicPr>
        <p:blipFill>
          <a:blip r:embed="rId6">
            <a:alphaModFix/>
          </a:blip>
          <a:stretch>
            <a:fillRect/>
          </a:stretch>
        </p:blipFill>
        <p:spPr>
          <a:xfrm>
            <a:off x="7795487" y="2251200"/>
            <a:ext cx="961525" cy="9631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2"/>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86"/>
        <p:cNvGrpSpPr/>
        <p:nvPr/>
      </p:nvGrpSpPr>
      <p:grpSpPr>
        <a:xfrm>
          <a:off x="0" y="0"/>
          <a:ext cx="0" cy="0"/>
          <a:chOff x="0" y="0"/>
          <a:chExt cx="0" cy="0"/>
        </a:xfrm>
      </p:grpSpPr>
      <p:pic>
        <p:nvPicPr>
          <p:cNvPr id="387" name="Google Shape;387;p75"/>
          <p:cNvPicPr preferRelativeResize="0"/>
          <p:nvPr/>
        </p:nvPicPr>
        <p:blipFill>
          <a:blip r:embed="rId4">
            <a:alphaModFix/>
          </a:blip>
          <a:stretch>
            <a:fillRect/>
          </a:stretch>
        </p:blipFill>
        <p:spPr>
          <a:xfrm>
            <a:off x="4878625" y="2016200"/>
            <a:ext cx="2154251" cy="21523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1"/>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5"/>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232" name="Google Shape;232;p42"/>
          <p:cNvPicPr preferRelativeResize="0"/>
          <p:nvPr/>
        </p:nvPicPr>
        <p:blipFill>
          <a:blip r:embed="rId4">
            <a:alphaModFix/>
          </a:blip>
          <a:stretch>
            <a:fillRect/>
          </a:stretch>
        </p:blipFill>
        <p:spPr>
          <a:xfrm>
            <a:off x="7670900" y="218775"/>
            <a:ext cx="1011600" cy="1013350"/>
          </a:xfrm>
          <a:prstGeom prst="rect">
            <a:avLst/>
          </a:prstGeom>
          <a:noFill/>
          <a:ln>
            <a:noFill/>
          </a:ln>
        </p:spPr>
      </p:pic>
      <p:pic>
        <p:nvPicPr>
          <p:cNvPr id="233" name="Google Shape;233;p42"/>
          <p:cNvPicPr preferRelativeResize="0"/>
          <p:nvPr/>
        </p:nvPicPr>
        <p:blipFill>
          <a:blip r:embed="rId5">
            <a:alphaModFix/>
          </a:blip>
          <a:stretch>
            <a:fillRect/>
          </a:stretch>
        </p:blipFill>
        <p:spPr>
          <a:xfrm>
            <a:off x="7670900" y="1232125"/>
            <a:ext cx="1011600" cy="101337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99"/>
        <p:cNvGrpSpPr/>
        <p:nvPr/>
      </p:nvGrpSpPr>
      <p:grpSpPr>
        <a:xfrm>
          <a:off x="0" y="0"/>
          <a:ext cx="0" cy="0"/>
          <a:chOff x="0" y="0"/>
          <a:chExt cx="0" cy="0"/>
        </a:xfrm>
      </p:grpSpPr>
      <p:pic>
        <p:nvPicPr>
          <p:cNvPr id="400" name="Google Shape;400;p78"/>
          <p:cNvPicPr preferRelativeResize="0"/>
          <p:nvPr/>
        </p:nvPicPr>
        <p:blipFill>
          <a:blip r:embed="rId4">
            <a:alphaModFix/>
          </a:blip>
          <a:stretch>
            <a:fillRect/>
          </a:stretch>
        </p:blipFill>
        <p:spPr>
          <a:xfrm>
            <a:off x="7897602" y="221728"/>
            <a:ext cx="993800" cy="995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4"/>
        <p:cNvGrpSpPr/>
        <p:nvPr/>
      </p:nvGrpSpPr>
      <p:grpSpPr>
        <a:xfrm>
          <a:off x="0" y="0"/>
          <a:ext cx="0" cy="0"/>
          <a:chOff x="0" y="0"/>
          <a:chExt cx="0" cy="0"/>
        </a:xfrm>
      </p:grpSpPr>
      <p:pic>
        <p:nvPicPr>
          <p:cNvPr id="405" name="Google Shape;405;p79"/>
          <p:cNvPicPr preferRelativeResize="0"/>
          <p:nvPr/>
        </p:nvPicPr>
        <p:blipFill>
          <a:blip r:embed="rId4">
            <a:alphaModFix/>
          </a:blip>
          <a:stretch>
            <a:fillRect/>
          </a:stretch>
        </p:blipFill>
        <p:spPr>
          <a:xfrm>
            <a:off x="7867475" y="172979"/>
            <a:ext cx="998725" cy="10004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09"/>
        <p:cNvGrpSpPr/>
        <p:nvPr/>
      </p:nvGrpSpPr>
      <p:grpSpPr>
        <a:xfrm>
          <a:off x="0" y="0"/>
          <a:ext cx="0" cy="0"/>
          <a:chOff x="0" y="0"/>
          <a:chExt cx="0" cy="0"/>
        </a:xfrm>
      </p:grpSpPr>
      <p:pic>
        <p:nvPicPr>
          <p:cNvPr id="410" name="Google Shape;410;p80"/>
          <p:cNvPicPr preferRelativeResize="0"/>
          <p:nvPr/>
        </p:nvPicPr>
        <p:blipFill>
          <a:blip r:embed="rId4">
            <a:alphaModFix/>
          </a:blip>
          <a:stretch>
            <a:fillRect/>
          </a:stretch>
        </p:blipFill>
        <p:spPr>
          <a:xfrm>
            <a:off x="7963899" y="154402"/>
            <a:ext cx="981900" cy="9836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4"/>
        <p:cNvGrpSpPr/>
        <p:nvPr/>
      </p:nvGrpSpPr>
      <p:grpSpPr>
        <a:xfrm>
          <a:off x="0" y="0"/>
          <a:ext cx="0" cy="0"/>
          <a:chOff x="0" y="0"/>
          <a:chExt cx="0" cy="0"/>
        </a:xfrm>
      </p:grpSpPr>
      <p:pic>
        <p:nvPicPr>
          <p:cNvPr id="415" name="Google Shape;415;p81"/>
          <p:cNvPicPr preferRelativeResize="0"/>
          <p:nvPr/>
        </p:nvPicPr>
        <p:blipFill>
          <a:blip r:embed="rId4">
            <a:alphaModFix/>
          </a:blip>
          <a:stretch>
            <a:fillRect/>
          </a:stretch>
        </p:blipFill>
        <p:spPr>
          <a:xfrm>
            <a:off x="7913252" y="173173"/>
            <a:ext cx="973225" cy="9749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19"/>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7"/>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1"/>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pic>
        <p:nvPicPr>
          <p:cNvPr id="246" name="Google Shape;246;p45"/>
          <p:cNvPicPr preferRelativeResize="0"/>
          <p:nvPr/>
        </p:nvPicPr>
        <p:blipFill>
          <a:blip r:embed="rId4">
            <a:alphaModFix/>
          </a:blip>
          <a:stretch>
            <a:fillRect/>
          </a:stretch>
        </p:blipFill>
        <p:spPr>
          <a:xfrm>
            <a:off x="3423275" y="2061950"/>
            <a:ext cx="2154251" cy="2152326"/>
          </a:xfrm>
          <a:prstGeom prst="rect">
            <a:avLst/>
          </a:prstGeom>
          <a:noFill/>
          <a:ln>
            <a:noFill/>
          </a:ln>
        </p:spPr>
      </p:pic>
      <p:pic>
        <p:nvPicPr>
          <p:cNvPr id="247" name="Google Shape;247;p45"/>
          <p:cNvPicPr preferRelativeResize="0"/>
          <p:nvPr/>
        </p:nvPicPr>
        <p:blipFill>
          <a:blip r:embed="rId5">
            <a:alphaModFix/>
          </a:blip>
          <a:stretch>
            <a:fillRect/>
          </a:stretch>
        </p:blipFill>
        <p:spPr>
          <a:xfrm>
            <a:off x="7674850" y="470574"/>
            <a:ext cx="960375" cy="962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1"/>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55"/>
        <p:cNvGrpSpPr/>
        <p:nvPr/>
      </p:nvGrpSpPr>
      <p:grpSpPr>
        <a:xfrm>
          <a:off x="0" y="0"/>
          <a:ext cx="0" cy="0"/>
          <a:chOff x="0" y="0"/>
          <a:chExt cx="0" cy="0"/>
        </a:xfrm>
      </p:grpSpPr>
      <p:pic>
        <p:nvPicPr>
          <p:cNvPr id="256" name="Google Shape;256;p47"/>
          <p:cNvPicPr preferRelativeResize="0"/>
          <p:nvPr/>
        </p:nvPicPr>
        <p:blipFill>
          <a:blip r:embed="rId4">
            <a:alphaModFix/>
          </a:blip>
          <a:stretch>
            <a:fillRect/>
          </a:stretch>
        </p:blipFill>
        <p:spPr>
          <a:xfrm>
            <a:off x="7413325" y="212425"/>
            <a:ext cx="1414450" cy="14168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1170</Words>
  <Application>Microsoft Office PowerPoint</Application>
  <PresentationFormat>On-screen Show (16:9)</PresentationFormat>
  <Paragraphs>59</Paragraphs>
  <Slides>44</Slides>
  <Notes>44</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44</vt:i4>
      </vt:variant>
    </vt:vector>
  </HeadingPairs>
  <TitlesOfParts>
    <vt:vector size="50" baseType="lpstr">
      <vt:lpstr>Roboto Black</vt:lpstr>
      <vt:lpstr>Arial</vt:lpstr>
      <vt:lpstr>Calibri</vt:lpstr>
      <vt:lpstr>Simple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Psalm 100:5 - The Lord is good! His love and faithfulness will last forever. Proverbs 18:10  - The Lord is (like) a mighty tower where his people can run for safety. 1 Peter 5:7  - God cares for you so turn all your worries over to him. 1 John 1:5  - God is light and doesn’t have any darkness in him. 1 John 4:7, 8  - Love comes from God.  God is love.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Jenny Hanslow</cp:lastModifiedBy>
  <cp:revision>2</cp:revision>
  <dcterms:modified xsi:type="dcterms:W3CDTF">2022-11-18T10:35:23Z</dcterms:modified>
</cp:coreProperties>
</file>