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6858000" cx="12192000"/>
  <p:notesSz cx="6858000" cy="9144000"/>
  <p:embeddedFontLst>
    <p:embeddedFont>
      <p:font typeface="Helvetica Neue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6" roundtripDataSignature="AMtx7mgEjqhaEikUFQl/3NtJOVbFxR7yN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HelveticaNeue-bold.fntdata"/><Relationship Id="rId12" Type="http://schemas.openxmlformats.org/officeDocument/2006/relationships/font" Target="fonts/HelveticaNeue-regular.fntdata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schemas.openxmlformats.org/officeDocument/2006/relationships/font" Target="fonts/HelveticaNeue-boldItalic.fntdata"/><Relationship Id="rId14" Type="http://schemas.openxmlformats.org/officeDocument/2006/relationships/font" Target="fonts/HelveticaNeue-italic.fntdata"/><Relationship Id="rId16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5" name="Google Shape;65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f6c08755e8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f6c08755e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051206c164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1051206c16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f6bbbbfab6_2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" name="Google Shape;77;gf6bbbbfab6_2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i="1" lang="en-US" sz="1400"/>
              <a:t>Note: This song can be linked to the PPT by hyperlinking the music note icon to the mp3 file. The song will then play on your click.</a:t>
            </a:r>
            <a:endParaRPr i="1" sz="1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US" sz="1400"/>
              <a:t>Sing</a:t>
            </a:r>
            <a:r>
              <a:rPr lang="en-US" sz="1400"/>
              <a:t> </a:t>
            </a:r>
            <a:r>
              <a:rPr i="1" lang="en-US" sz="1400"/>
              <a:t>My God is So Big </a:t>
            </a:r>
            <a:r>
              <a:rPr lang="en-US" sz="1400"/>
              <a:t>arranged by Phil Davidson</a:t>
            </a:r>
            <a:endParaRPr sz="14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f6bbbbfab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gf6bbbbfab6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051206c164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1051206c164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ble Text" type="obj">
  <p:cSld name="OBJECT">
    <p:spTree>
      <p:nvGrpSpPr>
        <p:cNvPr id="6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8"/>
          <p:cNvSpPr txBox="1"/>
          <p:nvPr>
            <p:ph type="title"/>
          </p:nvPr>
        </p:nvSpPr>
        <p:spPr>
          <a:xfrm>
            <a:off x="838200" y="365125"/>
            <a:ext cx="10515600" cy="6711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48027"/>
              </a:buClr>
              <a:buSzPts val="4400"/>
              <a:buFont typeface="Helvetica Neue"/>
              <a:buNone/>
              <a:defRPr b="1" i="0" sz="4400" u="none" cap="none" strike="noStrike">
                <a:solidFill>
                  <a:srgbClr val="F4802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8"/>
          <p:cNvSpPr txBox="1"/>
          <p:nvPr>
            <p:ph idx="1" type="body"/>
          </p:nvPr>
        </p:nvSpPr>
        <p:spPr>
          <a:xfrm>
            <a:off x="838200" y="1178560"/>
            <a:ext cx="10515600" cy="53143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f6bbbbfab6_2_20"/>
          <p:cNvSpPr txBox="1"/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40" name="Google Shape;40;gf6bbbbfab6_2_20"/>
          <p:cNvSpPr txBox="1"/>
          <p:nvPr>
            <p:ph idx="12" type="sldNum"/>
          </p:nvPr>
        </p:nvSpPr>
        <p:spPr>
          <a:xfrm>
            <a:off x="11296610" y="6217622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f6bbbbfab6_2_23"/>
          <p:cNvSpPr txBox="1"/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43" name="Google Shape;43;gf6bbbbfab6_2_23"/>
          <p:cNvSpPr txBox="1"/>
          <p:nvPr>
            <p:ph idx="1" type="body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44" name="Google Shape;44;gf6bbbbfab6_2_23"/>
          <p:cNvSpPr txBox="1"/>
          <p:nvPr>
            <p:ph idx="12" type="sldNum"/>
          </p:nvPr>
        </p:nvSpPr>
        <p:spPr>
          <a:xfrm>
            <a:off x="11296610" y="6217622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f6bbbbfab6_2_27"/>
          <p:cNvSpPr txBox="1"/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47" name="Google Shape;47;gf6bbbbfab6_2_27"/>
          <p:cNvSpPr txBox="1"/>
          <p:nvPr>
            <p:ph idx="12" type="sldNum"/>
          </p:nvPr>
        </p:nvSpPr>
        <p:spPr>
          <a:xfrm>
            <a:off x="11296610" y="6217622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f6bbbbfab6_2_30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gf6bbbbfab6_2_30"/>
          <p:cNvSpPr txBox="1"/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51" name="Google Shape;51;gf6bbbbfab6_2_30"/>
          <p:cNvSpPr txBox="1"/>
          <p:nvPr>
            <p:ph idx="1" type="subTitle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2" name="Google Shape;52;gf6bbbbfab6_2_30"/>
          <p:cNvSpPr txBox="1"/>
          <p:nvPr>
            <p:ph idx="2" type="body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53" name="Google Shape;53;gf6bbbbfab6_2_30"/>
          <p:cNvSpPr txBox="1"/>
          <p:nvPr>
            <p:ph idx="12" type="sldNum"/>
          </p:nvPr>
        </p:nvSpPr>
        <p:spPr>
          <a:xfrm>
            <a:off x="11296610" y="6217622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f6bbbbfab6_2_36"/>
          <p:cNvSpPr txBox="1"/>
          <p:nvPr>
            <p:ph idx="1" type="body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/>
        </p:txBody>
      </p:sp>
      <p:sp>
        <p:nvSpPr>
          <p:cNvPr id="56" name="Google Shape;56;gf6bbbbfab6_2_36"/>
          <p:cNvSpPr txBox="1"/>
          <p:nvPr>
            <p:ph idx="12" type="sldNum"/>
          </p:nvPr>
        </p:nvSpPr>
        <p:spPr>
          <a:xfrm>
            <a:off x="11296610" y="6217622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f6bbbbfab6_2_39"/>
          <p:cNvSpPr txBox="1"/>
          <p:nvPr>
            <p:ph hasCustomPrompt="1" type="title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9" name="Google Shape;59;gf6bbbbfab6_2_39"/>
          <p:cNvSpPr txBox="1"/>
          <p:nvPr>
            <p:ph idx="1" type="body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60" name="Google Shape;60;gf6bbbbfab6_2_39"/>
          <p:cNvSpPr txBox="1"/>
          <p:nvPr>
            <p:ph idx="12" type="sldNum"/>
          </p:nvPr>
        </p:nvSpPr>
        <p:spPr>
          <a:xfrm>
            <a:off x="11296610" y="6217622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f6bbbbfab6_2_43"/>
          <p:cNvSpPr txBox="1"/>
          <p:nvPr>
            <p:ph idx="12" type="sldNum"/>
          </p:nvPr>
        </p:nvSpPr>
        <p:spPr>
          <a:xfrm>
            <a:off x="11296610" y="6217622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pyright">
  <p:cSld name="Copyright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9"/>
          <p:cNvSpPr txBox="1"/>
          <p:nvPr>
            <p:ph idx="1" type="body"/>
          </p:nvPr>
        </p:nvSpPr>
        <p:spPr>
          <a:xfrm>
            <a:off x="838200" y="1645920"/>
            <a:ext cx="5095240" cy="48469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9"/>
          <p:cNvSpPr txBox="1"/>
          <p:nvPr>
            <p:ph idx="2" type="body"/>
          </p:nvPr>
        </p:nvSpPr>
        <p:spPr>
          <a:xfrm>
            <a:off x="6040120" y="1645920"/>
            <a:ext cx="5095240" cy="48469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Unit Intro Video">
  <p:cSld name="Unit Intro Video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gf6bbbbfab6_2_11"/>
          <p:cNvSpPr txBox="1"/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24" name="Google Shape;24;gf6bbbbfab6_2_11"/>
          <p:cNvSpPr txBox="1"/>
          <p:nvPr>
            <p:ph idx="1" type="body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25" name="Google Shape;25;gf6bbbbfab6_2_11"/>
          <p:cNvSpPr txBox="1"/>
          <p:nvPr>
            <p:ph idx="12" type="sldNum"/>
          </p:nvPr>
        </p:nvSpPr>
        <p:spPr>
          <a:xfrm>
            <a:off x="11296610" y="6217622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gf6bbbbfab6_2_4"/>
          <p:cNvSpPr txBox="1"/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/>
        </p:txBody>
      </p:sp>
      <p:sp>
        <p:nvSpPr>
          <p:cNvPr id="28" name="Google Shape;28;gf6bbbbfab6_2_4"/>
          <p:cNvSpPr txBox="1"/>
          <p:nvPr>
            <p:ph idx="1" type="subTitle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sp>
        <p:nvSpPr>
          <p:cNvPr id="29" name="Google Shape;29;gf6bbbbfab6_2_4"/>
          <p:cNvSpPr txBox="1"/>
          <p:nvPr>
            <p:ph idx="12" type="sldNum"/>
          </p:nvPr>
        </p:nvSpPr>
        <p:spPr>
          <a:xfrm>
            <a:off x="11296610" y="6217622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gf6bbbbfab6_2_8"/>
          <p:cNvSpPr txBox="1"/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2" name="Google Shape;32;gf6bbbbfab6_2_8"/>
          <p:cNvSpPr txBox="1"/>
          <p:nvPr>
            <p:ph idx="12" type="sldNum"/>
          </p:nvPr>
        </p:nvSpPr>
        <p:spPr>
          <a:xfrm>
            <a:off x="11296610" y="6217622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gf6bbbbfab6_2_15"/>
          <p:cNvSpPr txBox="1"/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35" name="Google Shape;35;gf6bbbbfab6_2_15"/>
          <p:cNvSpPr txBox="1"/>
          <p:nvPr>
            <p:ph idx="1" type="body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6" name="Google Shape;36;gf6bbbbfab6_2_15"/>
          <p:cNvSpPr txBox="1"/>
          <p:nvPr>
            <p:ph idx="2" type="body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7" name="Google Shape;37;gf6bbbbfab6_2_15"/>
          <p:cNvSpPr txBox="1"/>
          <p:nvPr>
            <p:ph idx="12" type="sldNum"/>
          </p:nvPr>
        </p:nvSpPr>
        <p:spPr>
          <a:xfrm>
            <a:off x="11296610" y="6217622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3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Layout" Target="../slideLayouts/slideLayout7.xml"/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gf6bbbbfab6_2_0"/>
          <p:cNvSpPr txBox="1"/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Google Shape;20;gf6bbbbfab6_2_0"/>
          <p:cNvSpPr txBox="1"/>
          <p:nvPr>
            <p:ph idx="1" type="body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92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925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925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925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925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925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Google Shape;21;gf6bbbbfab6_2_0"/>
          <p:cNvSpPr txBox="1"/>
          <p:nvPr>
            <p:ph idx="12" type="sldNum"/>
          </p:nvPr>
        </p:nvSpPr>
        <p:spPr>
          <a:xfrm>
            <a:off x="11296610" y="6217622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Relationship Id="rId4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gf6bbbbfab6_2_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36767" y="2936433"/>
            <a:ext cx="2932266" cy="29296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GodSpace Year 1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2021-03-29T00:20:53Z</dcterms:created>
  <dc:creator>Paul Hallam</dc:creator>
</cp:coreProperties>
</file>