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Lst>
  <p:sldSz cy="6858000" cx="12192000"/>
  <p:notesSz cx="6858000" cy="9144000"/>
  <p:embeddedFontLst>
    <p:embeddedFont>
      <p:font typeface="Roboto"/>
      <p:regular r:id="rId32"/>
      <p:bold r:id="rId33"/>
      <p:italic r:id="rId34"/>
      <p:boldItalic r:id="rId35"/>
    </p:embeddedFont>
    <p:embeddedFont>
      <p:font typeface="Helvetica Neue"/>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0" roundtripDataSignature="AMtx7mgyiE0Nmblj3K4zPqy4rpzVML1sm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customschemas.google.com/relationships/presentationmetadata" Target="meta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Roboto-bold.fntdata"/><Relationship Id="rId10" Type="http://schemas.openxmlformats.org/officeDocument/2006/relationships/slide" Target="slides/slide6.xml"/><Relationship Id="rId32" Type="http://schemas.openxmlformats.org/officeDocument/2006/relationships/font" Target="fonts/Roboto-regular.fntdata"/><Relationship Id="rId13" Type="http://schemas.openxmlformats.org/officeDocument/2006/relationships/slide" Target="slides/slide9.xml"/><Relationship Id="rId35" Type="http://schemas.openxmlformats.org/officeDocument/2006/relationships/font" Target="fonts/Roboto-boldItalic.fntdata"/><Relationship Id="rId12" Type="http://schemas.openxmlformats.org/officeDocument/2006/relationships/slide" Target="slides/slide8.xml"/><Relationship Id="rId34" Type="http://schemas.openxmlformats.org/officeDocument/2006/relationships/font" Target="fonts/Roboto-italic.fntdata"/><Relationship Id="rId15" Type="http://schemas.openxmlformats.org/officeDocument/2006/relationships/slide" Target="slides/slide11.xml"/><Relationship Id="rId37" Type="http://schemas.openxmlformats.org/officeDocument/2006/relationships/font" Target="fonts/HelveticaNeue-bold.fntdata"/><Relationship Id="rId14" Type="http://schemas.openxmlformats.org/officeDocument/2006/relationships/slide" Target="slides/slide10.xml"/><Relationship Id="rId36" Type="http://schemas.openxmlformats.org/officeDocument/2006/relationships/font" Target="fonts/HelveticaNeue-regular.fntdata"/><Relationship Id="rId17" Type="http://schemas.openxmlformats.org/officeDocument/2006/relationships/slide" Target="slides/slide13.xml"/><Relationship Id="rId39" Type="http://schemas.openxmlformats.org/officeDocument/2006/relationships/font" Target="fonts/HelveticaNeue-boldItalic.fntdata"/><Relationship Id="rId16" Type="http://schemas.openxmlformats.org/officeDocument/2006/relationships/slide" Target="slides/slide12.xml"/><Relationship Id="rId38" Type="http://schemas.openxmlformats.org/officeDocument/2006/relationships/font" Target="fonts/HelveticaNeue-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 name="Shape 18"/>
        <p:cNvGrpSpPr/>
        <p:nvPr/>
      </p:nvGrpSpPr>
      <p:grpSpPr>
        <a:xfrm>
          <a:off x="0" y="0"/>
          <a:ext cx="0" cy="0"/>
          <a:chOff x="0" y="0"/>
          <a:chExt cx="0" cy="0"/>
        </a:xfrm>
      </p:grpSpPr>
      <p:sp>
        <p:nvSpPr>
          <p:cNvPr id="19" name="Google Shape;1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 name="Google Shape;2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109728c7633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109728c763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400"/>
              <a:t>What percentage trust police?</a:t>
            </a:r>
            <a:endParaRPr sz="1400"/>
          </a:p>
          <a:p>
            <a:pPr indent="0" lvl="0" marL="0" rtl="0" algn="l">
              <a:spcBef>
                <a:spcPts val="0"/>
              </a:spcBef>
              <a:spcAft>
                <a:spcPts val="0"/>
              </a:spcAft>
              <a:buNone/>
            </a:pPr>
            <a:r>
              <a:rPr lang="en-US" sz="1400"/>
              <a:t>(click) 84%</a:t>
            </a:r>
            <a:endParaRPr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109728c7633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109728c7633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400"/>
              <a:t>What percentage trust scientists?</a:t>
            </a:r>
            <a:endParaRPr sz="1400"/>
          </a:p>
          <a:p>
            <a:pPr indent="0" lvl="0" marL="0" rtl="0" algn="l">
              <a:spcBef>
                <a:spcPts val="0"/>
              </a:spcBef>
              <a:spcAft>
                <a:spcPts val="0"/>
              </a:spcAft>
              <a:buNone/>
            </a:pPr>
            <a:r>
              <a:rPr lang="en-US" sz="1400"/>
              <a:t>(click) 93%</a:t>
            </a:r>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09728c7633_0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09728c7633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400"/>
              <a:t>What percentage trust doctors and nurses?</a:t>
            </a:r>
            <a:endParaRPr sz="1400"/>
          </a:p>
          <a:p>
            <a:pPr indent="0" lvl="0" marL="0" rtl="0" algn="l">
              <a:spcBef>
                <a:spcPts val="0"/>
              </a:spcBef>
              <a:spcAft>
                <a:spcPts val="0"/>
              </a:spcAft>
              <a:buNone/>
            </a:pPr>
            <a:r>
              <a:rPr lang="en-US" sz="1400"/>
              <a:t>(click) 97%</a:t>
            </a:r>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cfa5c3c228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cfa5c3c22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10964043245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1096404324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rPr lang="en-US" sz="1400">
                <a:solidFill>
                  <a:schemeClr val="dk1"/>
                </a:solidFill>
              </a:rPr>
              <a:t>Early on Sunday morning, Mary ran to see her friends. She was so happy! She knew what had happened; she had seen and heard for herself - Jesus was alive! She couldn’t wait to tell them.  </a:t>
            </a:r>
            <a:endParaRPr sz="1400">
              <a:solidFill>
                <a:schemeClr val="dk1"/>
              </a:solidFill>
            </a:endParaRPr>
          </a:p>
          <a:p>
            <a:pPr indent="0" lvl="0" marL="0" rtl="0" algn="l">
              <a:lnSpc>
                <a:spcPct val="107916"/>
              </a:lnSpc>
              <a:spcBef>
                <a:spcPts val="800"/>
              </a:spcBef>
              <a:spcAft>
                <a:spcPts val="0"/>
              </a:spcAft>
              <a:buNone/>
            </a:pPr>
            <a:r>
              <a:t/>
            </a:r>
            <a:endParaRPr sz="1400">
              <a:solidFill>
                <a:schemeClr val="dk1"/>
              </a:solidFill>
            </a:endParaRPr>
          </a:p>
          <a:p>
            <a:pPr indent="0" lvl="0" marL="0" rtl="0" algn="l">
              <a:spcBef>
                <a:spcPts val="800"/>
              </a:spcBef>
              <a:spcAft>
                <a:spcPts val="0"/>
              </a:spcAft>
              <a:buNone/>
            </a:pPr>
            <a:r>
              <a:t/>
            </a:r>
            <a:endParaRPr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10964043245_1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10964043245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US" sz="1400">
                <a:solidFill>
                  <a:schemeClr val="dk1"/>
                </a:solidFill>
              </a:rPr>
              <a:t>Earlier that same morning… A very sad Mary went to visit Jesus’ tomb. She had been devastated since Jesus died. She had watched him perform miracles. She had heard him teaching about God. She knew Jesus was God’s Son. She believed he was the Messiah - the one who was sent to make everything right and good. And now </a:t>
            </a:r>
            <a:r>
              <a:rPr i="1" lang="en-US" sz="1400">
                <a:solidFill>
                  <a:schemeClr val="dk1"/>
                </a:solidFill>
              </a:rPr>
              <a:t>(pause) </a:t>
            </a:r>
            <a:r>
              <a:rPr lang="en-US" sz="1400">
                <a:solidFill>
                  <a:schemeClr val="dk1"/>
                </a:solidFill>
              </a:rPr>
              <a:t>Jesus was dead. </a:t>
            </a:r>
            <a:endParaRPr sz="1400">
              <a:solidFill>
                <a:schemeClr val="dk1"/>
              </a:solidFill>
            </a:endParaRPr>
          </a:p>
          <a:p>
            <a:pPr indent="0" lvl="0" marL="0" rtl="0" algn="l">
              <a:lnSpc>
                <a:spcPct val="107916"/>
              </a:lnSpc>
              <a:spcBef>
                <a:spcPts val="800"/>
              </a:spcBef>
              <a:spcAft>
                <a:spcPts val="800"/>
              </a:spcAft>
              <a:buClr>
                <a:schemeClr val="dk1"/>
              </a:buClr>
              <a:buSzPts val="1100"/>
              <a:buFont typeface="Arial"/>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10964043245_1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10964043245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US" sz="1400">
                <a:solidFill>
                  <a:schemeClr val="dk1"/>
                </a:solidFill>
              </a:rPr>
              <a:t>Mary arrived at the tomb only to discover that Jesus’ body </a:t>
            </a:r>
            <a:r>
              <a:rPr i="1" lang="en-US" sz="1400">
                <a:solidFill>
                  <a:schemeClr val="dk1"/>
                </a:solidFill>
              </a:rPr>
              <a:t>was not there!</a:t>
            </a:r>
            <a:r>
              <a:rPr lang="en-US" sz="1400">
                <a:solidFill>
                  <a:schemeClr val="dk1"/>
                </a:solidFill>
              </a:rPr>
              <a:t> What??</a:t>
            </a:r>
            <a:endParaRPr sz="1400">
              <a:solidFill>
                <a:schemeClr val="dk1"/>
              </a:solidFill>
            </a:endParaRPr>
          </a:p>
          <a:p>
            <a:pPr indent="0" lvl="0" marL="0" rtl="0" algn="l">
              <a:spcBef>
                <a:spcPts val="80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10964043245_1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10964043245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US" sz="1400">
                <a:solidFill>
                  <a:schemeClr val="dk1"/>
                </a:solidFill>
              </a:rPr>
              <a:t>Confused and shocked, Mary ran to see her friends. As she reached them her words tumbled out, 'They have taken the Lord from the tomb! I don’t know where they have put him!' </a:t>
            </a:r>
            <a:endParaRPr sz="1400">
              <a:solidFill>
                <a:schemeClr val="dk1"/>
              </a:solidFill>
            </a:endParaRPr>
          </a:p>
          <a:p>
            <a:pPr indent="0" lvl="0" marL="0" rtl="0" algn="l">
              <a:spcBef>
                <a:spcPts val="8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b="1" sz="140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10964043245_1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10964043245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US" sz="1400">
                <a:solidFill>
                  <a:schemeClr val="dk1"/>
                </a:solidFill>
              </a:rPr>
              <a:t>Two of Mary’s friends – Peter and John – ran to the tomb; could they trust what Mary had said? Mary followed. When they arrived, not only was Jesus not there but Peter and John could see the clothes he had been wearing still in the tomb! Now they too were confused. </a:t>
            </a:r>
            <a:endParaRPr sz="1400">
              <a:solidFill>
                <a:schemeClr val="dk1"/>
              </a:solidFill>
            </a:endParaRPr>
          </a:p>
          <a:p>
            <a:pPr indent="0" lvl="0" marL="0" rtl="0" algn="l">
              <a:spcBef>
                <a:spcPts val="80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10964043245_1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10964043245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rPr lang="en-US" sz="1400">
                <a:solidFill>
                  <a:schemeClr val="dk1"/>
                </a:solidFill>
              </a:rPr>
              <a:t>Unable to understand what was happening, Peter and John went back to the other disciples, but Mary stayed. She cried and cried. She missed Jesus, and now this latest shock...it really was all too much. She stooped down to look into the tomb. And that’s when Mary got her next shock of the day…</a:t>
            </a:r>
            <a:endParaRPr sz="1400">
              <a:solidFill>
                <a:schemeClr val="dk1"/>
              </a:solidFill>
            </a:endParaRPr>
          </a:p>
          <a:p>
            <a:pPr indent="0" lvl="0" marL="0" rtl="0" algn="l">
              <a:spcBef>
                <a:spcPts val="80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gf1703b502d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 name="Google Shape;24;gf1703b502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1400"/>
              <a:t>Say:</a:t>
            </a:r>
            <a:r>
              <a:rPr lang="en-US" sz="1400"/>
              <a:t> I’ve seen some extraordinary things on my phone and I’m trying to figure out if I can trust them or not.</a:t>
            </a:r>
            <a:endParaRPr sz="1400"/>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10964043245_1_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10964043245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t>
            </a:r>
            <a:r>
              <a:rPr lang="en-US" sz="1400">
                <a:solidFill>
                  <a:schemeClr val="dk1"/>
                </a:solidFill>
              </a:rPr>
              <a:t>she saw two angels! They asked, 'Why are you crying?' She replied, 'They have taken away my Lord’s body! I don’t know where they have put him!’</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10964043245_1_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10964043245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rPr lang="en-US" sz="1400">
                <a:solidFill>
                  <a:schemeClr val="dk1"/>
                </a:solidFill>
              </a:rPr>
              <a:t>Then she turned around. Mary saw another person that she didn’t recognise. This person asked her the same question; 'Why are you crying? Who are you looking for?' </a:t>
            </a:r>
            <a:endParaRPr sz="1400">
              <a:solidFill>
                <a:schemeClr val="dk1"/>
              </a:solidFill>
            </a:endParaRPr>
          </a:p>
          <a:p>
            <a:pPr indent="0" lvl="0" marL="0" rtl="0" algn="l">
              <a:lnSpc>
                <a:spcPct val="107916"/>
              </a:lnSpc>
              <a:spcBef>
                <a:spcPts val="800"/>
              </a:spcBef>
              <a:spcAft>
                <a:spcPts val="0"/>
              </a:spcAft>
              <a:buClr>
                <a:schemeClr val="dk1"/>
              </a:buClr>
              <a:buSzPts val="1100"/>
              <a:buFont typeface="Arial"/>
              <a:buNone/>
            </a:pPr>
            <a:r>
              <a:rPr lang="en-US" sz="1400">
                <a:solidFill>
                  <a:schemeClr val="dk1"/>
                </a:solidFill>
              </a:rPr>
              <a:t>‘Maybe’, Mary thought, ‘this man is the gardener. Maybe he moved Jesus’ body by mistake.’ </a:t>
            </a:r>
            <a:endParaRPr sz="1400">
              <a:solidFill>
                <a:schemeClr val="dk1"/>
              </a:solidFill>
            </a:endParaRPr>
          </a:p>
          <a:p>
            <a:pPr indent="0" lvl="0" marL="0" rtl="0" algn="l">
              <a:lnSpc>
                <a:spcPct val="107916"/>
              </a:lnSpc>
              <a:spcBef>
                <a:spcPts val="800"/>
              </a:spcBef>
              <a:spcAft>
                <a:spcPts val="0"/>
              </a:spcAft>
              <a:buClr>
                <a:schemeClr val="dk1"/>
              </a:buClr>
              <a:buSzPts val="1100"/>
              <a:buFont typeface="Arial"/>
              <a:buNone/>
            </a:pPr>
            <a:r>
              <a:rPr lang="en-US" sz="1400">
                <a:solidFill>
                  <a:schemeClr val="dk1"/>
                </a:solidFill>
              </a:rPr>
              <a:t>So Mary sadly asked, 'Sir, if you have taken his body away, please tell me, so I can go and get him.' </a:t>
            </a:r>
            <a:endParaRPr sz="1400">
              <a:solidFill>
                <a:schemeClr val="dk1"/>
              </a:solidFill>
            </a:endParaRPr>
          </a:p>
          <a:p>
            <a:pPr indent="0" lvl="0" marL="0" rtl="0" algn="l">
              <a:spcBef>
                <a:spcPts val="80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10964043245_1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10964043245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US" sz="1400">
                <a:solidFill>
                  <a:schemeClr val="dk1"/>
                </a:solidFill>
              </a:rPr>
              <a:t>The man said, 'Mary!' </a:t>
            </a:r>
            <a:endParaRPr sz="1400">
              <a:solidFill>
                <a:schemeClr val="dk1"/>
              </a:solidFill>
            </a:endParaRPr>
          </a:p>
          <a:p>
            <a:pPr indent="0" lvl="0" marL="0" rtl="0" algn="l">
              <a:lnSpc>
                <a:spcPct val="107916"/>
              </a:lnSpc>
              <a:spcBef>
                <a:spcPts val="800"/>
              </a:spcBef>
              <a:spcAft>
                <a:spcPts val="0"/>
              </a:spcAft>
              <a:buClr>
                <a:schemeClr val="dk1"/>
              </a:buClr>
              <a:buSzPts val="1100"/>
              <a:buFont typeface="Arial"/>
              <a:buNone/>
            </a:pPr>
            <a:r>
              <a:rPr lang="en-US" sz="1400">
                <a:solidFill>
                  <a:schemeClr val="dk1"/>
                </a:solidFill>
              </a:rPr>
              <a:t>Mary couldn’t believe her ears. Mary couldn’t believe her eyes. This man called Mary by her name! And Mary realised who the man was. He called her by name because he knew her, because he cared about her! It was Jesus!</a:t>
            </a:r>
            <a:endParaRPr i="1" sz="1400">
              <a:solidFill>
                <a:schemeClr val="dk1"/>
              </a:solidFill>
              <a:highlight>
                <a:srgbClr val="E06666"/>
              </a:highlight>
            </a:endParaRPr>
          </a:p>
          <a:p>
            <a:pPr indent="0" lvl="0" marL="0" rtl="0" algn="l">
              <a:lnSpc>
                <a:spcPct val="107916"/>
              </a:lnSpc>
              <a:spcBef>
                <a:spcPts val="800"/>
              </a:spcBef>
              <a:spcAft>
                <a:spcPts val="0"/>
              </a:spcAft>
              <a:buClr>
                <a:schemeClr val="dk1"/>
              </a:buClr>
              <a:buSzPts val="1100"/>
              <a:buFont typeface="Arial"/>
              <a:buNone/>
            </a:pPr>
            <a:r>
              <a:rPr lang="en-US" sz="1400">
                <a:solidFill>
                  <a:schemeClr val="dk1"/>
                </a:solidFill>
              </a:rPr>
              <a:t>Mary could now see and hear that Jesus was alive! And so, with tears of joy, she exclaimed 'Teacher!' and ran towards Jesus to hug him. </a:t>
            </a:r>
            <a:endParaRPr sz="1400">
              <a:solidFill>
                <a:schemeClr val="dk1"/>
              </a:solidFill>
            </a:endParaRPr>
          </a:p>
          <a:p>
            <a:pPr indent="0" lvl="0" marL="0" rtl="0" algn="l">
              <a:lnSpc>
                <a:spcPct val="107916"/>
              </a:lnSpc>
              <a:spcBef>
                <a:spcPts val="800"/>
              </a:spcBef>
              <a:spcAft>
                <a:spcPts val="0"/>
              </a:spcAft>
              <a:buClr>
                <a:schemeClr val="dk1"/>
              </a:buClr>
              <a:buSzPts val="1100"/>
              <a:buFont typeface="Arial"/>
              <a:buNone/>
            </a:pPr>
            <a:r>
              <a:rPr lang="en-US" sz="1400">
                <a:solidFill>
                  <a:schemeClr val="dk1"/>
                </a:solidFill>
              </a:rPr>
              <a:t>Jesus explained, 'Don’t hold on to me! I have not yet gone to the Father. But tell my disciples that I am going to the one who is my Father and my God as well as </a:t>
            </a:r>
            <a:r>
              <a:rPr b="1" lang="en-US" sz="1400">
                <a:solidFill>
                  <a:schemeClr val="dk1"/>
                </a:solidFill>
              </a:rPr>
              <a:t>your</a:t>
            </a:r>
            <a:r>
              <a:rPr lang="en-US" sz="1400">
                <a:solidFill>
                  <a:schemeClr val="dk1"/>
                </a:solidFill>
              </a:rPr>
              <a:t> Father and </a:t>
            </a:r>
            <a:r>
              <a:rPr b="1" lang="en-US" sz="1400">
                <a:solidFill>
                  <a:schemeClr val="dk1"/>
                </a:solidFill>
              </a:rPr>
              <a:t>your</a:t>
            </a:r>
            <a:r>
              <a:rPr lang="en-US" sz="1400">
                <a:solidFill>
                  <a:schemeClr val="dk1"/>
                </a:solidFill>
              </a:rPr>
              <a:t> God.'</a:t>
            </a:r>
            <a:endParaRPr sz="1400">
              <a:solidFill>
                <a:schemeClr val="dk1"/>
              </a:solidFill>
            </a:endParaRPr>
          </a:p>
          <a:p>
            <a:pPr indent="0" lvl="0" marL="0" rtl="0" algn="l">
              <a:lnSpc>
                <a:spcPct val="107916"/>
              </a:lnSpc>
              <a:spcBef>
                <a:spcPts val="800"/>
              </a:spcBef>
              <a:spcAft>
                <a:spcPts val="0"/>
              </a:spcAft>
              <a:buClr>
                <a:schemeClr val="dk1"/>
              </a:buClr>
              <a:buSzPts val="1100"/>
              <a:buFont typeface="Arial"/>
              <a:buNone/>
            </a:pPr>
            <a:r>
              <a:rPr lang="en-US" sz="1400">
                <a:solidFill>
                  <a:schemeClr val="dk1"/>
                </a:solidFill>
              </a:rPr>
              <a:t>Mary couldn’t believe it; Jesus was saying that she, Mary, could now be in God's family. She could now be friends with God!</a:t>
            </a:r>
            <a:endParaRPr i="1" sz="1400">
              <a:solidFill>
                <a:schemeClr val="dk1"/>
              </a:solidFill>
              <a:highlight>
                <a:srgbClr val="E06666"/>
              </a:highlight>
            </a:endParaRPr>
          </a:p>
          <a:p>
            <a:pPr indent="0" lvl="0" marL="0" rtl="0" algn="l">
              <a:lnSpc>
                <a:spcPct val="107916"/>
              </a:lnSpc>
              <a:spcBef>
                <a:spcPts val="800"/>
              </a:spcBef>
              <a:spcAft>
                <a:spcPts val="0"/>
              </a:spcAft>
              <a:buClr>
                <a:schemeClr val="dk1"/>
              </a:buClr>
              <a:buSzPts val="1100"/>
              <a:buFont typeface="Arial"/>
              <a:buNone/>
            </a:pPr>
            <a:r>
              <a:t/>
            </a:r>
            <a:endParaRPr>
              <a:solidFill>
                <a:schemeClr val="dk1"/>
              </a:solidFill>
            </a:endParaRPr>
          </a:p>
          <a:p>
            <a:pPr indent="0" lvl="0" marL="0" rtl="0" algn="l">
              <a:spcBef>
                <a:spcPts val="8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10964043245_1_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10964043245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800"/>
              </a:spcAft>
              <a:buClr>
                <a:schemeClr val="dk1"/>
              </a:buClr>
              <a:buSzPts val="1100"/>
              <a:buFont typeface="Arial"/>
              <a:buNone/>
            </a:pPr>
            <a:r>
              <a:rPr lang="en-US" sz="1400">
                <a:solidFill>
                  <a:schemeClr val="dk1"/>
                </a:solidFill>
              </a:rPr>
              <a:t>And so, early that Sunday morning, Mary ran towards her friends. Because Mary had extraordinary news to tell – Jesus, who had been dead, was now alive! And because Jesus was alive, she could be friends with God. And Mary was happy – she couldn’t wait to share the good news!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cfa5c3c228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cfa5c3c22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cfa5c3c228_0_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cfa5c3c228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1400"/>
              <a:t>Say: </a:t>
            </a:r>
            <a:r>
              <a:rPr lang="en-US" sz="1400"/>
              <a:t>We can’t speak to the people in the Bible account – they all died long ago. But I believe there are good reasons to trust these accounts.</a:t>
            </a:r>
            <a:endParaRPr sz="1400"/>
          </a:p>
          <a:p>
            <a:pPr indent="0" lvl="0" marL="0" rtl="0" algn="l">
              <a:spcBef>
                <a:spcPts val="0"/>
              </a:spcBef>
              <a:spcAft>
                <a:spcPts val="0"/>
              </a:spcAft>
              <a:buClr>
                <a:schemeClr val="dk1"/>
              </a:buClr>
              <a:buSzPts val="1100"/>
              <a:buFont typeface="Arial"/>
              <a:buNone/>
            </a:pPr>
            <a:r>
              <a:rPr b="1" lang="en-US" sz="1400"/>
              <a:t>Ask: </a:t>
            </a:r>
            <a:r>
              <a:rPr lang="en-US" sz="1400"/>
              <a:t>Why should we trust the account about Mary? (</a:t>
            </a:r>
            <a:r>
              <a:rPr i="1" lang="en-US" sz="1400"/>
              <a:t>Allow students time to answer</a:t>
            </a:r>
            <a:r>
              <a:rPr lang="en-US" sz="1400"/>
              <a:t>)</a:t>
            </a:r>
            <a:endParaRPr sz="1400"/>
          </a:p>
          <a:p>
            <a:pPr indent="0" lvl="0" marL="0" rtl="0" algn="l">
              <a:spcBef>
                <a:spcPts val="0"/>
              </a:spcBef>
              <a:spcAft>
                <a:spcPts val="0"/>
              </a:spcAft>
              <a:buClr>
                <a:schemeClr val="dk1"/>
              </a:buClr>
              <a:buSzPts val="1100"/>
              <a:buFont typeface="Arial"/>
              <a:buNone/>
            </a:pPr>
            <a:r>
              <a:rPr b="1" lang="en-US" sz="1400"/>
              <a:t>Say:</a:t>
            </a:r>
            <a:r>
              <a:rPr lang="en-US" sz="1400"/>
              <a:t> Here are some good reasons: Mary had seen Jesus die. Mary wasn’t expecting to see Jesus alive – she said twice that she thought someone had taken the body.</a:t>
            </a:r>
            <a:endParaRPr sz="1400"/>
          </a:p>
          <a:p>
            <a:pPr indent="0" lvl="0" marL="0" rtl="0" algn="l">
              <a:spcBef>
                <a:spcPts val="0"/>
              </a:spcBef>
              <a:spcAft>
                <a:spcPts val="0"/>
              </a:spcAft>
              <a:buClr>
                <a:schemeClr val="dk1"/>
              </a:buClr>
              <a:buSzPts val="1100"/>
              <a:buFont typeface="Arial"/>
              <a:buNone/>
            </a:pPr>
            <a:r>
              <a:t/>
            </a:r>
            <a:endParaRPr sz="1400"/>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109728c7633_0_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109728c7633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1400">
                <a:solidFill>
                  <a:schemeClr val="dk1"/>
                </a:solidFill>
              </a:rPr>
              <a:t>Ask: </a:t>
            </a:r>
            <a:r>
              <a:rPr lang="en-US" sz="1400">
                <a:solidFill>
                  <a:schemeClr val="dk1"/>
                </a:solidFill>
              </a:rPr>
              <a:t>Why should we trust the account about Peter and John? Here are some good reasons: The Bible shows that Peter went from a coward to a passionate spokesperson for Jesus. What do you think might have made him change? (</a:t>
            </a:r>
            <a:r>
              <a:rPr i="1" lang="en-US" sz="1400">
                <a:solidFill>
                  <a:schemeClr val="dk1"/>
                </a:solidFill>
              </a:rPr>
              <a:t>He believed that Jesus was alive</a:t>
            </a:r>
            <a:r>
              <a:rPr lang="en-US" sz="1400">
                <a:solidFill>
                  <a:schemeClr val="dk1"/>
                </a:solidFill>
              </a:rPr>
              <a:t>). John actually wrote this account. He gives many details that only an eyewitness would know.</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f6bbbbfab6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8" name="Google Shape;128;gf6bbbbfab6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 name="Shape 26"/>
        <p:cNvGrpSpPr/>
        <p:nvPr/>
      </p:nvGrpSpPr>
      <p:grpSpPr>
        <a:xfrm>
          <a:off x="0" y="0"/>
          <a:ext cx="0" cy="0"/>
          <a:chOff x="0" y="0"/>
          <a:chExt cx="0" cy="0"/>
        </a:xfrm>
      </p:grpSpPr>
      <p:sp>
        <p:nvSpPr>
          <p:cNvPr id="27" name="Google Shape;27;gcfa5c3c228_0_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 name="Google Shape;28;gcfa5c3c228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1400">
                <a:solidFill>
                  <a:schemeClr val="dk1"/>
                </a:solidFill>
              </a:rPr>
              <a:t>Ask: </a:t>
            </a:r>
            <a:r>
              <a:rPr lang="en-US" sz="1400">
                <a:solidFill>
                  <a:schemeClr val="dk1"/>
                </a:solidFill>
              </a:rPr>
              <a:t>Can we trust this email? (</a:t>
            </a:r>
            <a:r>
              <a:rPr i="1" lang="en-US" sz="1400">
                <a:solidFill>
                  <a:schemeClr val="dk1"/>
                </a:solidFill>
              </a:rPr>
              <a:t>Show fake email</a:t>
            </a:r>
            <a:r>
              <a:rPr lang="en-US" sz="1400">
                <a:solidFill>
                  <a:schemeClr val="dk1"/>
                </a:solidFill>
              </a:rPr>
              <a:t>) Look at this address! I don’t know who this person is!</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 name="Shape 30"/>
        <p:cNvGrpSpPr/>
        <p:nvPr/>
      </p:nvGrpSpPr>
      <p:grpSpPr>
        <a:xfrm>
          <a:off x="0" y="0"/>
          <a:ext cx="0" cy="0"/>
          <a:chOff x="0" y="0"/>
          <a:chExt cx="0" cy="0"/>
        </a:xfrm>
      </p:grpSpPr>
      <p:sp>
        <p:nvSpPr>
          <p:cNvPr id="31" name="Google Shape;31;g10962734d21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2" name="Google Shape;32;g10962734d2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1400">
                <a:solidFill>
                  <a:schemeClr val="dk1"/>
                </a:solidFill>
              </a:rPr>
              <a:t>Ask:</a:t>
            </a:r>
            <a:r>
              <a:rPr lang="en-US" sz="1400">
                <a:solidFill>
                  <a:schemeClr val="dk1"/>
                </a:solidFill>
              </a:rPr>
              <a:t> Do you think we can trust this post? (</a:t>
            </a:r>
            <a:r>
              <a:rPr i="1" lang="en-US" sz="1400">
                <a:solidFill>
                  <a:schemeClr val="dk1"/>
                </a:solidFill>
              </a:rPr>
              <a:t>Show post</a:t>
            </a:r>
            <a:r>
              <a:rPr lang="en-US" sz="1400">
                <a:solidFill>
                  <a:schemeClr val="dk1"/>
                </a:solidFill>
              </a:rPr>
              <a:t>) Only one person saw it happen!</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 name="Shape 34"/>
        <p:cNvGrpSpPr/>
        <p:nvPr/>
      </p:nvGrpSpPr>
      <p:grpSpPr>
        <a:xfrm>
          <a:off x="0" y="0"/>
          <a:ext cx="0" cy="0"/>
          <a:chOff x="0" y="0"/>
          <a:chExt cx="0" cy="0"/>
        </a:xfrm>
      </p:grpSpPr>
      <p:sp>
        <p:nvSpPr>
          <p:cNvPr id="35" name="Google Shape;35;g10962734d21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6" name="Google Shape;36;g10962734d2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1400">
                <a:solidFill>
                  <a:schemeClr val="dk1"/>
                </a:solidFill>
              </a:rPr>
              <a:t>Ask</a:t>
            </a:r>
            <a:r>
              <a:rPr lang="en-US" sz="1400">
                <a:solidFill>
                  <a:schemeClr val="dk1"/>
                </a:solidFill>
              </a:rPr>
              <a:t>: Do you think I can trust this? (</a:t>
            </a:r>
            <a:r>
              <a:rPr i="1" lang="en-US" sz="1400">
                <a:solidFill>
                  <a:schemeClr val="dk1"/>
                </a:solidFill>
              </a:rPr>
              <a:t>Show message</a:t>
            </a:r>
            <a:r>
              <a:rPr lang="en-US" sz="1400">
                <a:solidFill>
                  <a:schemeClr val="dk1"/>
                </a:solidFill>
              </a:rPr>
              <a:t>) It sounds almost too good to be true, but I think I can trust it. It’s from my Mum – I trust her! It also tells me who I can check with.</a:t>
            </a:r>
            <a:endParaRPr sz="1400">
              <a:solidFill>
                <a:schemeClr val="dk1"/>
              </a:solidFill>
            </a:endParaRPr>
          </a:p>
          <a:p>
            <a:pPr indent="0" lvl="0" marL="0" rtl="0" algn="l">
              <a:spcBef>
                <a:spcPts val="0"/>
              </a:spcBef>
              <a:spcAft>
                <a:spcPts val="0"/>
              </a:spcAft>
              <a:buClr>
                <a:schemeClr val="dk1"/>
              </a:buClr>
              <a:buSzPts val="1100"/>
              <a:buFont typeface="Arial"/>
              <a:buNone/>
            </a:pPr>
            <a:r>
              <a:rPr b="1" lang="en-US" sz="1400">
                <a:solidFill>
                  <a:schemeClr val="dk1"/>
                </a:solidFill>
              </a:rPr>
              <a:t>Link: </a:t>
            </a:r>
            <a:r>
              <a:rPr lang="en-US" sz="1400">
                <a:solidFill>
                  <a:schemeClr val="dk1"/>
                </a:solidFill>
              </a:rPr>
              <a:t>Today we’re going to look at messages from the Bible. They might seem almost too good to be true but I trust them.</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 name="Shape 38"/>
        <p:cNvGrpSpPr/>
        <p:nvPr/>
      </p:nvGrpSpPr>
      <p:grpSpPr>
        <a:xfrm>
          <a:off x="0" y="0"/>
          <a:ext cx="0" cy="0"/>
          <a:chOff x="0" y="0"/>
          <a:chExt cx="0" cy="0"/>
        </a:xfrm>
      </p:grpSpPr>
      <p:sp>
        <p:nvSpPr>
          <p:cNvPr id="39" name="Google Shape;39;gcfa5c3c228_0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0" name="Google Shape;40;gcfa5c3c228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400"/>
              <a:t>Message 1 - Jesus is alive!</a:t>
            </a:r>
            <a:endParaRPr sz="1400"/>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 name="Shape 42"/>
        <p:cNvGrpSpPr/>
        <p:nvPr/>
      </p:nvGrpSpPr>
      <p:grpSpPr>
        <a:xfrm>
          <a:off x="0" y="0"/>
          <a:ext cx="0" cy="0"/>
          <a:chOff x="0" y="0"/>
          <a:chExt cx="0" cy="0"/>
        </a:xfrm>
      </p:grpSpPr>
      <p:sp>
        <p:nvSpPr>
          <p:cNvPr id="43" name="Google Shape;43;gcfa5c3c228_0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4" name="Google Shape;44;gcfa5c3c228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400"/>
              <a:t>Message 2 - Because Jesus died and came back to life, people can be friends with God.</a:t>
            </a:r>
            <a:endParaRPr sz="1400"/>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 name="Shape 46"/>
        <p:cNvGrpSpPr/>
        <p:nvPr/>
      </p:nvGrpSpPr>
      <p:grpSpPr>
        <a:xfrm>
          <a:off x="0" y="0"/>
          <a:ext cx="0" cy="0"/>
          <a:chOff x="0" y="0"/>
          <a:chExt cx="0" cy="0"/>
        </a:xfrm>
      </p:grpSpPr>
      <p:sp>
        <p:nvSpPr>
          <p:cNvPr id="47" name="Google Shape;47;g109728c7633_0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8" name="Google Shape;48;g109728c7633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09728c7633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09728c763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400"/>
              <a:t>What percentage trust celebrities?</a:t>
            </a:r>
            <a:endParaRPr sz="1400"/>
          </a:p>
          <a:p>
            <a:pPr indent="0" lvl="0" marL="0" rtl="0" algn="l">
              <a:spcBef>
                <a:spcPts val="0"/>
              </a:spcBef>
              <a:spcAft>
                <a:spcPts val="0"/>
              </a:spcAft>
              <a:buNone/>
            </a:pPr>
            <a:r>
              <a:rPr lang="en-US" sz="1400"/>
              <a:t>(click) 8%</a:t>
            </a:r>
            <a:endParaRPr sz="14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ble Text" type="obj">
  <p:cSld name="OBJECT">
    <p:spTree>
      <p:nvGrpSpPr>
        <p:cNvPr id="6" name="Shape 6"/>
        <p:cNvGrpSpPr/>
        <p:nvPr/>
      </p:nvGrpSpPr>
      <p:grpSpPr>
        <a:xfrm>
          <a:off x="0" y="0"/>
          <a:ext cx="0" cy="0"/>
          <a:chOff x="0" y="0"/>
          <a:chExt cx="0" cy="0"/>
        </a:xfrm>
      </p:grpSpPr>
      <p:sp>
        <p:nvSpPr>
          <p:cNvPr id="7" name="Google Shape;7;p8"/>
          <p:cNvSpPr txBox="1"/>
          <p:nvPr>
            <p:ph type="title"/>
          </p:nvPr>
        </p:nvSpPr>
        <p:spPr>
          <a:xfrm>
            <a:off x="838200" y="365125"/>
            <a:ext cx="10515600" cy="67119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F48027"/>
              </a:buClr>
              <a:buSzPts val="4400"/>
              <a:buFont typeface="Helvetica Neue"/>
              <a:buNone/>
              <a:defRPr b="1" i="0" sz="4400" u="none" cap="none" strike="noStrike">
                <a:solidFill>
                  <a:srgbClr val="F48027"/>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 name="Google Shape;8;p8"/>
          <p:cNvSpPr txBox="1"/>
          <p:nvPr>
            <p:ph idx="1" type="body"/>
          </p:nvPr>
        </p:nvSpPr>
        <p:spPr>
          <a:xfrm>
            <a:off x="838200" y="1178560"/>
            <a:ext cx="10515600" cy="531431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800"/>
              <a:buFont typeface="Arial"/>
              <a:buNone/>
              <a:defRPr b="0" i="0" sz="2800" u="none" cap="none" strike="noStrike">
                <a:solidFill>
                  <a:schemeClr val="dk1"/>
                </a:solidFill>
                <a:latin typeface="Helvetica Neue"/>
                <a:ea typeface="Helvetica Neue"/>
                <a:cs typeface="Helvetica Neue"/>
                <a:sym typeface="Helvetica Neue"/>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Helvetica Neue"/>
                <a:ea typeface="Helvetica Neue"/>
                <a:cs typeface="Helvetica Neue"/>
                <a:sym typeface="Helvetica Neue"/>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Helvetica Neue"/>
                <a:ea typeface="Helvetica Neue"/>
                <a:cs typeface="Helvetica Neue"/>
                <a:sym typeface="Helvetica Neue"/>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Helvetica Neue"/>
                <a:ea typeface="Helvetica Neue"/>
                <a:cs typeface="Helvetica Neue"/>
                <a:sym typeface="Helvetica Neue"/>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pyright">
  <p:cSld name="Copyright">
    <p:spTree>
      <p:nvGrpSpPr>
        <p:cNvPr id="9" name="Shape 9"/>
        <p:cNvGrpSpPr/>
        <p:nvPr/>
      </p:nvGrpSpPr>
      <p:grpSpPr>
        <a:xfrm>
          <a:off x="0" y="0"/>
          <a:ext cx="0" cy="0"/>
          <a:chOff x="0" y="0"/>
          <a:chExt cx="0" cy="0"/>
        </a:xfrm>
      </p:grpSpPr>
      <p:pic>
        <p:nvPicPr>
          <p:cNvPr id="10" name="Google Shape;10;p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1" name="Google Shape;11;p9"/>
          <p:cNvSpPr txBox="1"/>
          <p:nvPr>
            <p:ph idx="1" type="body"/>
          </p:nvPr>
        </p:nvSpPr>
        <p:spPr>
          <a:xfrm>
            <a:off x="838200" y="1645920"/>
            <a:ext cx="5095240" cy="484695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000"/>
              <a:buFont typeface="Arial"/>
              <a:buNone/>
              <a:defRPr b="0" i="0" sz="1000" u="none" cap="none" strike="noStrike">
                <a:solidFill>
                  <a:schemeClr val="dk1"/>
                </a:solidFill>
                <a:latin typeface="Helvetica Neue"/>
                <a:ea typeface="Helvetica Neue"/>
                <a:cs typeface="Helvetica Neue"/>
                <a:sym typeface="Helvetica Neue"/>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Helvetica Neue"/>
                <a:ea typeface="Helvetica Neue"/>
                <a:cs typeface="Helvetica Neue"/>
                <a:sym typeface="Helvetica Neue"/>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Helvetica Neue"/>
                <a:ea typeface="Helvetica Neue"/>
                <a:cs typeface="Helvetica Neue"/>
                <a:sym typeface="Helvetica Neue"/>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Helvetica Neue"/>
                <a:ea typeface="Helvetica Neue"/>
                <a:cs typeface="Helvetica Neue"/>
                <a:sym typeface="Helvetica Neue"/>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9"/>
          <p:cNvSpPr txBox="1"/>
          <p:nvPr>
            <p:ph idx="2" type="body"/>
          </p:nvPr>
        </p:nvSpPr>
        <p:spPr>
          <a:xfrm>
            <a:off x="6040120" y="1645920"/>
            <a:ext cx="5095240" cy="484695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000"/>
              <a:buFont typeface="Arial"/>
              <a:buNone/>
              <a:defRPr b="0" i="0" sz="1000" u="none" cap="none" strike="noStrike">
                <a:solidFill>
                  <a:schemeClr val="dk1"/>
                </a:solidFill>
                <a:latin typeface="Helvetica Neue"/>
                <a:ea typeface="Helvetica Neue"/>
                <a:cs typeface="Helvetica Neue"/>
                <a:sym typeface="Helvetica Neue"/>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Helvetica Neue"/>
                <a:ea typeface="Helvetica Neue"/>
                <a:cs typeface="Helvetica Neue"/>
                <a:sym typeface="Helvetica Neue"/>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Helvetica Neue"/>
                <a:ea typeface="Helvetica Neue"/>
                <a:cs typeface="Helvetica Neue"/>
                <a:sym typeface="Helvetica Neue"/>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Helvetica Neue"/>
                <a:ea typeface="Helvetica Neue"/>
                <a:cs typeface="Helvetica Neue"/>
                <a:sym typeface="Helvetica Neue"/>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3" name="Shape 13"/>
        <p:cNvGrpSpPr/>
        <p:nvPr/>
      </p:nvGrpSpPr>
      <p:grpSpPr>
        <a:xfrm>
          <a:off x="0" y="0"/>
          <a:ext cx="0" cy="0"/>
          <a:chOff x="0" y="0"/>
          <a:chExt cx="0" cy="0"/>
        </a:xfrm>
      </p:grpSpPr>
      <p:pic>
        <p:nvPicPr>
          <p:cNvPr id="14" name="Google Shape;14;p6"/>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nit Intro Video">
  <p:cSld name="Unit Intro Video">
    <p:spTree>
      <p:nvGrpSpPr>
        <p:cNvPr id="15" name="Shape 15"/>
        <p:cNvGrpSpPr/>
        <p:nvPr/>
      </p:nvGrpSpPr>
      <p:grpSpPr>
        <a:xfrm>
          <a:off x="0" y="0"/>
          <a:ext cx="0" cy="0"/>
          <a:chOff x="0" y="0"/>
          <a:chExt cx="0" cy="0"/>
        </a:xfrm>
      </p:grpSpPr>
      <p:pic>
        <p:nvPicPr>
          <p:cNvPr id="16" name="Google Shape;16;p7"/>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 name="Shape 17"/>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 name="Shape 21"/>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8" name="Shape 58"/>
        <p:cNvGrpSpPr/>
        <p:nvPr/>
      </p:nvGrpSpPr>
      <p:grpSpPr>
        <a:xfrm>
          <a:off x="0" y="0"/>
          <a:ext cx="0" cy="0"/>
          <a:chOff x="0" y="0"/>
          <a:chExt cx="0" cy="0"/>
        </a:xfrm>
      </p:grpSpPr>
      <p:sp>
        <p:nvSpPr>
          <p:cNvPr id="59" name="Google Shape;59;g109728c7633_0_6"/>
          <p:cNvSpPr txBox="1"/>
          <p:nvPr/>
        </p:nvSpPr>
        <p:spPr>
          <a:xfrm>
            <a:off x="2127675" y="2823625"/>
            <a:ext cx="4522500" cy="249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5000">
                <a:solidFill>
                  <a:srgbClr val="F48027"/>
                </a:solidFill>
                <a:latin typeface="Roboto"/>
                <a:ea typeface="Roboto"/>
                <a:cs typeface="Roboto"/>
                <a:sym typeface="Roboto"/>
              </a:rPr>
              <a:t>84</a:t>
            </a:r>
            <a:r>
              <a:rPr b="1" lang="en-US" sz="15000">
                <a:solidFill>
                  <a:srgbClr val="F48027"/>
                </a:solidFill>
                <a:latin typeface="Roboto"/>
                <a:ea typeface="Roboto"/>
                <a:cs typeface="Roboto"/>
                <a:sym typeface="Roboto"/>
              </a:rPr>
              <a:t>%</a:t>
            </a:r>
            <a:endParaRPr b="1" sz="15000">
              <a:solidFill>
                <a:srgbClr val="F48027"/>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3" name="Shape 63"/>
        <p:cNvGrpSpPr/>
        <p:nvPr/>
      </p:nvGrpSpPr>
      <p:grpSpPr>
        <a:xfrm>
          <a:off x="0" y="0"/>
          <a:ext cx="0" cy="0"/>
          <a:chOff x="0" y="0"/>
          <a:chExt cx="0" cy="0"/>
        </a:xfrm>
      </p:grpSpPr>
      <p:sp>
        <p:nvSpPr>
          <p:cNvPr id="64" name="Google Shape;64;g109728c7633_0_10"/>
          <p:cNvSpPr txBox="1"/>
          <p:nvPr/>
        </p:nvSpPr>
        <p:spPr>
          <a:xfrm>
            <a:off x="2127675" y="2823625"/>
            <a:ext cx="4522500" cy="249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5000">
                <a:solidFill>
                  <a:srgbClr val="F48027"/>
                </a:solidFill>
                <a:latin typeface="Roboto"/>
                <a:ea typeface="Roboto"/>
                <a:cs typeface="Roboto"/>
                <a:sym typeface="Roboto"/>
              </a:rPr>
              <a:t>93</a:t>
            </a:r>
            <a:r>
              <a:rPr b="1" lang="en-US" sz="15000">
                <a:solidFill>
                  <a:srgbClr val="F48027"/>
                </a:solidFill>
                <a:latin typeface="Roboto"/>
                <a:ea typeface="Roboto"/>
                <a:cs typeface="Roboto"/>
                <a:sym typeface="Roboto"/>
              </a:rPr>
              <a:t>%</a:t>
            </a:r>
            <a:endParaRPr b="1" sz="15000">
              <a:solidFill>
                <a:srgbClr val="F48027"/>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8" name="Shape 68"/>
        <p:cNvGrpSpPr/>
        <p:nvPr/>
      </p:nvGrpSpPr>
      <p:grpSpPr>
        <a:xfrm>
          <a:off x="0" y="0"/>
          <a:ext cx="0" cy="0"/>
          <a:chOff x="0" y="0"/>
          <a:chExt cx="0" cy="0"/>
        </a:xfrm>
      </p:grpSpPr>
      <p:sp>
        <p:nvSpPr>
          <p:cNvPr id="69" name="Google Shape;69;g109728c7633_0_14"/>
          <p:cNvSpPr txBox="1"/>
          <p:nvPr/>
        </p:nvSpPr>
        <p:spPr>
          <a:xfrm>
            <a:off x="1669025" y="2182200"/>
            <a:ext cx="4522500" cy="249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5000">
                <a:solidFill>
                  <a:srgbClr val="F48027"/>
                </a:solidFill>
                <a:latin typeface="Roboto"/>
                <a:ea typeface="Roboto"/>
                <a:cs typeface="Roboto"/>
                <a:sym typeface="Roboto"/>
              </a:rPr>
              <a:t>97%</a:t>
            </a:r>
            <a:endParaRPr b="1" sz="15000">
              <a:solidFill>
                <a:srgbClr val="F48027"/>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3" name="Shape 73"/>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7" name="Shape 77"/>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1" name="Shape 81"/>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5" name="Shape 85"/>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9" name="Shape 89"/>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3" name="Shape 93"/>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7" name="Shape 97"/>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 name="Shape 25"/>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1" name="Shape 101"/>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5" name="Shape 105"/>
        <p:cNvGrpSpPr/>
        <p:nvPr/>
      </p:nvGrpSpPr>
      <p:grpSpPr>
        <a:xfrm>
          <a:off x="0" y="0"/>
          <a:ext cx="0" cy="0"/>
          <a:chOff x="0" y="0"/>
          <a:chExt cx="0" cy="0"/>
        </a:xfrm>
      </p:grpSpPr>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9" name="Shape 109"/>
        <p:cNvGrpSpPr/>
        <p:nvPr/>
      </p:nvGrpSpPr>
      <p:grpSpPr>
        <a:xfrm>
          <a:off x="0" y="0"/>
          <a:ext cx="0" cy="0"/>
          <a:chOff x="0" y="0"/>
          <a:chExt cx="0" cy="0"/>
        </a:xfrm>
      </p:grpSpPr>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3" name="Shape 113"/>
        <p:cNvGrpSpPr/>
        <p:nvPr/>
      </p:nvGrpSpPr>
      <p:grpSpPr>
        <a:xfrm>
          <a:off x="0" y="0"/>
          <a:ext cx="0" cy="0"/>
          <a:chOff x="0" y="0"/>
          <a:chExt cx="0" cy="0"/>
        </a:xfrm>
      </p:grpSpPr>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7" name="Shape 117"/>
        <p:cNvGrpSpPr/>
        <p:nvPr/>
      </p:nvGrpSpPr>
      <p:grpSpPr>
        <a:xfrm>
          <a:off x="0" y="0"/>
          <a:ext cx="0" cy="0"/>
          <a:chOff x="0" y="0"/>
          <a:chExt cx="0" cy="0"/>
        </a:xfrm>
      </p:grpSpPr>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1" name="Shape 121"/>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5" name="Shape 125"/>
        <p:cNvGrpSpPr/>
        <p:nvPr/>
      </p:nvGrpSpPr>
      <p:grpSpPr>
        <a:xfrm>
          <a:off x="0" y="0"/>
          <a:ext cx="0" cy="0"/>
          <a:chOff x="0" y="0"/>
          <a:chExt cx="0" cy="0"/>
        </a:xfrm>
      </p:grpSpPr>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9" name="Shape 129"/>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 name="Shape 29"/>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 name="Shape 33"/>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 name="Shape 37"/>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 name="Shape 41"/>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 name="Shape 45"/>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9" name="Shape 49"/>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g109728c7633_0_0"/>
          <p:cNvSpPr txBox="1"/>
          <p:nvPr/>
        </p:nvSpPr>
        <p:spPr>
          <a:xfrm>
            <a:off x="2242350" y="2536975"/>
            <a:ext cx="2880600" cy="249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5000">
                <a:solidFill>
                  <a:srgbClr val="F48027"/>
                </a:solidFill>
                <a:latin typeface="Roboto"/>
                <a:ea typeface="Roboto"/>
                <a:cs typeface="Roboto"/>
                <a:sym typeface="Roboto"/>
              </a:rPr>
              <a:t>8%</a:t>
            </a:r>
            <a:endParaRPr b="1" sz="15000">
              <a:solidFill>
                <a:srgbClr val="F48027"/>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GodSpace Year 1">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2021-03-29T00:20:53Z</dcterms:created>
  <dc:creator>Paul Hallam</dc:creator>
</cp:coreProperties>
</file>