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zvjPJXFoHeiZ3xcbRHp2JP2eq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3825ea606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3825ea60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US" sz="1400">
                <a:solidFill>
                  <a:schemeClr val="dk1"/>
                </a:solidFill>
              </a:rPr>
              <a:t>Then she turned around. Mary saw another person that she didn’t recognise. This person asked her the same question; 'Why are you crying? Who are you looking for?' </a:t>
            </a:r>
            <a:endParaRPr sz="14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sz="1400">
                <a:solidFill>
                  <a:schemeClr val="dk1"/>
                </a:solidFill>
              </a:rPr>
              <a:t>‘Maybe’, Mary thought, ‘this man is the gardener. Maybe he moved Jesus’ body by mistake.’ </a:t>
            </a:r>
            <a:endParaRPr sz="14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sz="1400">
                <a:solidFill>
                  <a:schemeClr val="dk1"/>
                </a:solidFill>
              </a:rPr>
              <a:t>So Mary sadly asked, 'Sir, if you have taken his body away, please tell me, so I can go and get him.' </a:t>
            </a:r>
            <a:endParaRPr sz="1400">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3825ea606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3825ea60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sz="1400">
                <a:solidFill>
                  <a:schemeClr val="dk1"/>
                </a:solidFill>
              </a:rPr>
              <a:t>The man said, 'Mary!' </a:t>
            </a:r>
            <a:endParaRPr sz="14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sz="1400">
                <a:solidFill>
                  <a:schemeClr val="dk1"/>
                </a:solidFill>
              </a:rPr>
              <a:t>Mary couldn’t believe her ears. Mary couldn’t believe her eyes. This man called Mary by her name! And Mary realised who the man was. He called her by name because he knew her, because he cared about her! It was Jesus!</a:t>
            </a:r>
            <a:endParaRPr i="1" sz="1400">
              <a:solidFill>
                <a:schemeClr val="dk1"/>
              </a:solidFill>
              <a:highlight>
                <a:srgbClr val="E06666"/>
              </a:highlight>
            </a:endParaRPr>
          </a:p>
          <a:p>
            <a:pPr indent="0" lvl="0" marL="0" rtl="0" algn="l">
              <a:lnSpc>
                <a:spcPct val="107916"/>
              </a:lnSpc>
              <a:spcBef>
                <a:spcPts val="800"/>
              </a:spcBef>
              <a:spcAft>
                <a:spcPts val="0"/>
              </a:spcAft>
              <a:buClr>
                <a:schemeClr val="dk1"/>
              </a:buClr>
              <a:buSzPts val="1100"/>
              <a:buFont typeface="Arial"/>
              <a:buNone/>
            </a:pPr>
            <a:r>
              <a:rPr lang="en-US" sz="1400">
                <a:solidFill>
                  <a:schemeClr val="dk1"/>
                </a:solidFill>
              </a:rPr>
              <a:t>Mary could now see and hear that Jesus was alive! And so, with tears of joy, she exclaimed 'Teacher!' and ran towards Jesus to hug him. </a:t>
            </a:r>
            <a:endParaRPr sz="14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sz="1400">
                <a:solidFill>
                  <a:schemeClr val="dk1"/>
                </a:solidFill>
              </a:rPr>
              <a:t>Jesus explained, 'Don’t hold on to me! I have not yet gone to the Father. But tell my disciples that I am going to the one who is my Father and my God as well as </a:t>
            </a:r>
            <a:r>
              <a:rPr b="1" lang="en-US" sz="1400">
                <a:solidFill>
                  <a:schemeClr val="dk1"/>
                </a:solidFill>
              </a:rPr>
              <a:t>your</a:t>
            </a:r>
            <a:r>
              <a:rPr lang="en-US" sz="1400">
                <a:solidFill>
                  <a:schemeClr val="dk1"/>
                </a:solidFill>
              </a:rPr>
              <a:t> Father and </a:t>
            </a:r>
            <a:r>
              <a:rPr b="1" lang="en-US" sz="1400">
                <a:solidFill>
                  <a:schemeClr val="dk1"/>
                </a:solidFill>
              </a:rPr>
              <a:t>your</a:t>
            </a:r>
            <a:r>
              <a:rPr lang="en-US" sz="1400">
                <a:solidFill>
                  <a:schemeClr val="dk1"/>
                </a:solidFill>
              </a:rPr>
              <a:t> God.'</a:t>
            </a:r>
            <a:endParaRPr sz="14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sz="1400">
                <a:solidFill>
                  <a:schemeClr val="dk1"/>
                </a:solidFill>
              </a:rPr>
              <a:t>Mary couldn’t believe it; Jesus was saying that she, Mary, could now be in God's family. She could now be friends with God!</a:t>
            </a:r>
            <a:endParaRPr i="1" sz="1400">
              <a:solidFill>
                <a:schemeClr val="dk1"/>
              </a:solidFill>
              <a:highlight>
                <a:srgbClr val="E06666"/>
              </a:highlight>
            </a:endParaRPr>
          </a:p>
          <a:p>
            <a:pPr indent="0" lvl="0" marL="0" rtl="0" algn="l">
              <a:lnSpc>
                <a:spcPct val="107916"/>
              </a:lnSpc>
              <a:spcBef>
                <a:spcPts val="800"/>
              </a:spcBef>
              <a:spcAft>
                <a:spcPts val="0"/>
              </a:spcAft>
              <a:buClr>
                <a:schemeClr val="dk1"/>
              </a:buClr>
              <a:buSzPts val="1100"/>
              <a:buFont typeface="Arial"/>
              <a:buNone/>
            </a:pPr>
            <a:r>
              <a:t/>
            </a:r>
            <a:endParaRPr>
              <a:solidFill>
                <a:schemeClr val="dk1"/>
              </a:solidFill>
            </a:endParaRPr>
          </a:p>
          <a:p>
            <a:pPr indent="0" lvl="0" marL="0" rtl="0" algn="l">
              <a:spcBef>
                <a:spcPts val="8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3825ea606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3825ea60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rPr lang="en-US" sz="1400">
                <a:solidFill>
                  <a:schemeClr val="dk1"/>
                </a:solidFill>
              </a:rPr>
              <a:t>And so, early that Sunday morning, Mary ran towards her friends. Because Mary had extraordinary news to tell – Jesus, who had been dead, was now alive! And because Jesus was alive, she could be friends with God. And Mary was happy – she couldn’t wait to share the good news!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6bc78e913_3_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6bc78e913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400"/>
              <a:t>Sing</a:t>
            </a:r>
            <a:r>
              <a:rPr lang="en-US" sz="1400"/>
              <a:t> </a:t>
            </a:r>
            <a:r>
              <a:rPr i="1" lang="en-US" sz="1400"/>
              <a:t>Undefeatable</a:t>
            </a:r>
            <a:r>
              <a:rPr lang="en-US" sz="1400"/>
              <a:t> by Dan Warlow.</a:t>
            </a:r>
            <a:endParaRPr sz="1400"/>
          </a:p>
          <a:p>
            <a:pPr indent="0" lvl="0" marL="0" rtl="0" algn="l">
              <a:spcBef>
                <a:spcPts val="0"/>
              </a:spcBef>
              <a:spcAft>
                <a:spcPts val="0"/>
              </a:spcAft>
              <a:buNone/>
            </a:pPr>
            <a:r>
              <a:rPr lang="en-US" sz="1400"/>
              <a:t>(Please note this song is licensed for SRE and RI use only. If you are a Christian School or Church, please purchase from danwarlow.com)</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6bbbbfab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f6bbbbfab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02ecd4d02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02ecd4d0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3825ea60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3825ea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US" sz="1400">
                <a:solidFill>
                  <a:schemeClr val="dk1"/>
                </a:solidFill>
              </a:rPr>
              <a:t>Early on Sunday morning, Mary ran to see her friends. She was so happy! She knew what had happened; she had seen and heard for herself - Jesus was alive! She couldn’t wait to tell them.  </a:t>
            </a:r>
            <a:endParaRPr sz="1400">
              <a:solidFill>
                <a:schemeClr val="dk1"/>
              </a:solidFill>
            </a:endParaRPr>
          </a:p>
          <a:p>
            <a:pPr indent="0" lvl="0" marL="0" rtl="0" algn="l">
              <a:lnSpc>
                <a:spcPct val="107916"/>
              </a:lnSpc>
              <a:spcBef>
                <a:spcPts val="800"/>
              </a:spcBef>
              <a:spcAft>
                <a:spcPts val="0"/>
              </a:spcAft>
              <a:buNone/>
            </a:pPr>
            <a:r>
              <a:t/>
            </a:r>
            <a:endParaRPr sz="1400">
              <a:solidFill>
                <a:schemeClr val="dk1"/>
              </a:solidFill>
            </a:endParaRPr>
          </a:p>
          <a:p>
            <a:pPr indent="0" lvl="0" marL="0" rtl="0" algn="l">
              <a:spcBef>
                <a:spcPts val="800"/>
              </a:spcBef>
              <a:spcAft>
                <a:spcPts val="0"/>
              </a:spcAft>
              <a:buNone/>
            </a:pPr>
            <a:r>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3825ea60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3825ea6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sz="1400">
                <a:solidFill>
                  <a:schemeClr val="dk1"/>
                </a:solidFill>
              </a:rPr>
              <a:t>Earlier that same morning… A very sad Mary went to visit Jesus’ tomb. She had been devastated since Jesus died. She had watched him perform miracles. She had heard him teaching about God. She knew Jesus was God’s Son. She believed he was the Messiah - the one who was sent to make everything right and good. And now </a:t>
            </a:r>
            <a:r>
              <a:rPr i="1" lang="en-US" sz="1400">
                <a:solidFill>
                  <a:schemeClr val="dk1"/>
                </a:solidFill>
              </a:rPr>
              <a:t>(pause) </a:t>
            </a:r>
            <a:r>
              <a:rPr lang="en-US" sz="1400">
                <a:solidFill>
                  <a:schemeClr val="dk1"/>
                </a:solidFill>
              </a:rPr>
              <a:t>Jesus was dead. </a:t>
            </a:r>
            <a:endParaRPr sz="1400">
              <a:solidFill>
                <a:schemeClr val="dk1"/>
              </a:solidFill>
            </a:endParaRPr>
          </a:p>
          <a:p>
            <a:pPr indent="0" lvl="0" marL="0" rtl="0" algn="l">
              <a:lnSpc>
                <a:spcPct val="107916"/>
              </a:lnSpc>
              <a:spcBef>
                <a:spcPts val="800"/>
              </a:spcBef>
              <a:spcAft>
                <a:spcPts val="80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3825ea606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3825ea60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sz="1400">
                <a:solidFill>
                  <a:schemeClr val="dk1"/>
                </a:solidFill>
              </a:rPr>
              <a:t>Mary arrived at the tomb only to discover that Jesus’ body </a:t>
            </a:r>
            <a:r>
              <a:rPr i="1" lang="en-US" sz="1400">
                <a:solidFill>
                  <a:schemeClr val="dk1"/>
                </a:solidFill>
              </a:rPr>
              <a:t>was not there!</a:t>
            </a:r>
            <a:r>
              <a:rPr lang="en-US" sz="1400">
                <a:solidFill>
                  <a:schemeClr val="dk1"/>
                </a:solidFill>
              </a:rPr>
              <a:t> What??</a:t>
            </a:r>
            <a:endParaRPr sz="1400">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3825ea606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3825ea60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sz="1400">
                <a:solidFill>
                  <a:schemeClr val="dk1"/>
                </a:solidFill>
              </a:rPr>
              <a:t>Confused and shocked, Mary ran to see her friends. As she reached them her words tumbled out, 'They have taken the Lord from the tomb! I don’t know where they have put him!' </a:t>
            </a:r>
            <a:endParaRPr sz="1400">
              <a:solidFill>
                <a:schemeClr val="dk1"/>
              </a:solidFill>
            </a:endParaRPr>
          </a:p>
          <a:p>
            <a:pPr indent="0" lvl="0" marL="0" rtl="0" algn="l">
              <a:spcBef>
                <a:spcPts val="8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sz="14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3825ea606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3825ea6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sz="1400">
                <a:solidFill>
                  <a:schemeClr val="dk1"/>
                </a:solidFill>
              </a:rPr>
              <a:t>Two of Mary’s friends – Peter and John – ran to the tomb; could they trust what Mary had said? Mary followed. When they arrived, not only was Jesus not there but Peter and John could see the clothes he had been wearing still in the tomb! Now they too were confused. </a:t>
            </a:r>
            <a:endParaRPr sz="1400">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3825ea606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3825ea60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US" sz="1400">
                <a:solidFill>
                  <a:schemeClr val="dk1"/>
                </a:solidFill>
              </a:rPr>
              <a:t>Unable to understand what was happening, Peter and John went back to the other disciples, but Mary stayed. She cried and cried. She missed Jesus, and now this latest shock...it really was all too much. She stooped down to look into the tomb. And that’s when Mary got her next shock of the day…</a:t>
            </a:r>
            <a:endParaRPr sz="1400">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3825ea606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3825ea60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a:r>
            <a:r>
              <a:rPr lang="en-US" sz="1400">
                <a:solidFill>
                  <a:schemeClr val="dk1"/>
                </a:solidFill>
              </a:rPr>
              <a:t>she saw two angels! They asked, 'Why are you crying?' She replied, 'They have taken away my Lord’s body! I don’t know where they have put him!’</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ble Text" type="obj">
  <p:cSld name="OBJECT">
    <p:spTree>
      <p:nvGrpSpPr>
        <p:cNvPr id="6" name="Shape 6"/>
        <p:cNvGrpSpPr/>
        <p:nvPr/>
      </p:nvGrpSpPr>
      <p:grpSpPr>
        <a:xfrm>
          <a:off x="0" y="0"/>
          <a:ext cx="0" cy="0"/>
          <a:chOff x="0" y="0"/>
          <a:chExt cx="0" cy="0"/>
        </a:xfrm>
      </p:grpSpPr>
      <p:sp>
        <p:nvSpPr>
          <p:cNvPr id="7" name="Google Shape;7;p8"/>
          <p:cNvSpPr txBox="1"/>
          <p:nvPr>
            <p:ph type="title"/>
          </p:nvPr>
        </p:nvSpPr>
        <p:spPr>
          <a:xfrm>
            <a:off x="838200" y="365125"/>
            <a:ext cx="10515600" cy="67119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F48027"/>
              </a:buClr>
              <a:buSzPts val="4400"/>
              <a:buFont typeface="Helvetica Neue"/>
              <a:buNone/>
              <a:defRPr b="1" i="0" sz="4400" u="none" cap="none" strike="noStrike">
                <a:solidFill>
                  <a:srgbClr val="F48027"/>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8"/>
          <p:cNvSpPr txBox="1"/>
          <p:nvPr>
            <p:ph idx="1" type="body"/>
          </p:nvPr>
        </p:nvSpPr>
        <p:spPr>
          <a:xfrm>
            <a:off x="838200" y="1178560"/>
            <a:ext cx="10515600" cy="53143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Helvetica Neue"/>
                <a:ea typeface="Helvetica Neue"/>
                <a:cs typeface="Helvetica Neue"/>
                <a:sym typeface="Helvetica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gf6bc78e913_3_20"/>
          <p:cNvSpPr txBox="1"/>
          <p:nvPr>
            <p:ph type="title"/>
          </p:nvPr>
        </p:nvSpPr>
        <p:spPr>
          <a:xfrm>
            <a:off x="415600" y="593367"/>
            <a:ext cx="11360800" cy="7636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40" name="Google Shape;40;gf6bc78e913_3_20"/>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gf6bc78e913_3_23"/>
          <p:cNvSpPr txBox="1"/>
          <p:nvPr>
            <p:ph type="title"/>
          </p:nvPr>
        </p:nvSpPr>
        <p:spPr>
          <a:xfrm>
            <a:off x="415600" y="740800"/>
            <a:ext cx="3744000" cy="10076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3" name="Google Shape;43;gf6bc78e913_3_23"/>
          <p:cNvSpPr txBox="1"/>
          <p:nvPr>
            <p:ph idx="1" type="body"/>
          </p:nvPr>
        </p:nvSpPr>
        <p:spPr>
          <a:xfrm>
            <a:off x="415600" y="1852800"/>
            <a:ext cx="3744000" cy="42392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4" name="Google Shape;44;gf6bc78e913_3_23"/>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gf6bc78e913_3_27"/>
          <p:cNvSpPr txBox="1"/>
          <p:nvPr>
            <p:ph type="title"/>
          </p:nvPr>
        </p:nvSpPr>
        <p:spPr>
          <a:xfrm>
            <a:off x="653667" y="600200"/>
            <a:ext cx="8490400" cy="54544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7" name="Google Shape;47;gf6bc78e913_3_27"/>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gf6bc78e913_3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gf6bc78e913_3_30"/>
          <p:cNvSpPr txBox="1"/>
          <p:nvPr>
            <p:ph type="title"/>
          </p:nvPr>
        </p:nvSpPr>
        <p:spPr>
          <a:xfrm>
            <a:off x="354000" y="1644233"/>
            <a:ext cx="53936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51" name="Google Shape;51;gf6bc78e913_3_30"/>
          <p:cNvSpPr txBox="1"/>
          <p:nvPr>
            <p:ph idx="1" type="subTitle"/>
          </p:nvPr>
        </p:nvSpPr>
        <p:spPr>
          <a:xfrm>
            <a:off x="354000" y="3737433"/>
            <a:ext cx="5393600" cy="16468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2" name="Google Shape;52;gf6bc78e913_3_30"/>
          <p:cNvSpPr txBox="1"/>
          <p:nvPr>
            <p:ph idx="2" type="body"/>
          </p:nvPr>
        </p:nvSpPr>
        <p:spPr>
          <a:xfrm>
            <a:off x="6586000" y="965433"/>
            <a:ext cx="5116000" cy="49268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53" name="Google Shape;53;gf6bc78e913_3_30"/>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gf6bc78e913_3_36"/>
          <p:cNvSpPr txBox="1"/>
          <p:nvPr>
            <p:ph idx="1" type="body"/>
          </p:nvPr>
        </p:nvSpPr>
        <p:spPr>
          <a:xfrm>
            <a:off x="415600" y="5640767"/>
            <a:ext cx="7998400" cy="8068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56" name="Google Shape;56;gf6bc78e913_3_36"/>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gf6bc78e913_3_39"/>
          <p:cNvSpPr txBox="1"/>
          <p:nvPr>
            <p:ph hasCustomPrompt="1" type="title"/>
          </p:nvPr>
        </p:nvSpPr>
        <p:spPr>
          <a:xfrm>
            <a:off x="415600" y="1474833"/>
            <a:ext cx="11360800" cy="26180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9" name="Google Shape;59;gf6bc78e913_3_39"/>
          <p:cNvSpPr txBox="1"/>
          <p:nvPr>
            <p:ph idx="1" type="body"/>
          </p:nvPr>
        </p:nvSpPr>
        <p:spPr>
          <a:xfrm>
            <a:off x="415600" y="4202967"/>
            <a:ext cx="11360800" cy="17344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60" name="Google Shape;60;gf6bc78e913_3_39"/>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gf6bc78e913_3_43"/>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right">
  <p:cSld name="Copyright">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 name="Google Shape;11;p9"/>
          <p:cNvSpPr txBox="1"/>
          <p:nvPr>
            <p:ph idx="1" type="body"/>
          </p:nvPr>
        </p:nvSpPr>
        <p:spPr>
          <a:xfrm>
            <a:off x="838200" y="1645920"/>
            <a:ext cx="5095240" cy="48469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2" type="body"/>
          </p:nvPr>
        </p:nvSpPr>
        <p:spPr>
          <a:xfrm>
            <a:off x="6040120" y="1645920"/>
            <a:ext cx="5095240" cy="48469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it Intro Video">
  <p:cSld name="Unit Intro Video">
    <p:spTree>
      <p:nvGrpSpPr>
        <p:cNvPr id="15" name="Shape 15"/>
        <p:cNvGrpSpPr/>
        <p:nvPr/>
      </p:nvGrpSpPr>
      <p:grpSpPr>
        <a:xfrm>
          <a:off x="0" y="0"/>
          <a:ext cx="0" cy="0"/>
          <a:chOff x="0" y="0"/>
          <a:chExt cx="0" cy="0"/>
        </a:xfrm>
      </p:grpSpPr>
      <p:pic>
        <p:nvPicPr>
          <p:cNvPr id="16" name="Google Shape;16;p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gf6bc78e913_3_4"/>
          <p:cNvSpPr txBox="1"/>
          <p:nvPr>
            <p:ph type="ctrTitle"/>
          </p:nvPr>
        </p:nvSpPr>
        <p:spPr>
          <a:xfrm>
            <a:off x="415611" y="992767"/>
            <a:ext cx="11360800" cy="27368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24" name="Google Shape;24;gf6bc78e913_3_4"/>
          <p:cNvSpPr txBox="1"/>
          <p:nvPr>
            <p:ph idx="1" type="subTitle"/>
          </p:nvPr>
        </p:nvSpPr>
        <p:spPr>
          <a:xfrm>
            <a:off x="415600" y="3778833"/>
            <a:ext cx="11360800" cy="10568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5" name="Google Shape;25;gf6bc78e913_3_4"/>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gf6bc78e913_3_8"/>
          <p:cNvSpPr txBox="1"/>
          <p:nvPr>
            <p:ph type="title"/>
          </p:nvPr>
        </p:nvSpPr>
        <p:spPr>
          <a:xfrm>
            <a:off x="415600" y="2867800"/>
            <a:ext cx="11360800" cy="11224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8" name="Google Shape;28;gf6bc78e913_3_8"/>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gf6bc78e913_3_11"/>
          <p:cNvSpPr txBox="1"/>
          <p:nvPr>
            <p:ph type="title"/>
          </p:nvPr>
        </p:nvSpPr>
        <p:spPr>
          <a:xfrm>
            <a:off x="415600" y="593367"/>
            <a:ext cx="11360800" cy="7636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gf6bc78e913_3_11"/>
          <p:cNvSpPr txBox="1"/>
          <p:nvPr>
            <p:ph idx="1" type="body"/>
          </p:nvPr>
        </p:nvSpPr>
        <p:spPr>
          <a:xfrm>
            <a:off x="415600" y="1536633"/>
            <a:ext cx="113608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32" name="Google Shape;32;gf6bc78e913_3_11"/>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gf6bc78e913_3_15"/>
          <p:cNvSpPr txBox="1"/>
          <p:nvPr>
            <p:ph type="title"/>
          </p:nvPr>
        </p:nvSpPr>
        <p:spPr>
          <a:xfrm>
            <a:off x="415600" y="593367"/>
            <a:ext cx="11360800" cy="7636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5" name="Google Shape;35;gf6bc78e913_3_15"/>
          <p:cNvSpPr txBox="1"/>
          <p:nvPr>
            <p:ph idx="1" type="body"/>
          </p:nvPr>
        </p:nvSpPr>
        <p:spPr>
          <a:xfrm>
            <a:off x="415600" y="1536633"/>
            <a:ext cx="53332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6" name="Google Shape;36;gf6bc78e913_3_15"/>
          <p:cNvSpPr txBox="1"/>
          <p:nvPr>
            <p:ph idx="2" type="body"/>
          </p:nvPr>
        </p:nvSpPr>
        <p:spPr>
          <a:xfrm>
            <a:off x="6443200" y="1536633"/>
            <a:ext cx="53332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7" name="Google Shape;37;gf6bc78e913_3_15"/>
          <p:cNvSpPr txBox="1"/>
          <p:nvPr>
            <p:ph idx="12" type="sldNum"/>
          </p:nvPr>
        </p:nvSpPr>
        <p:spPr>
          <a:xfrm>
            <a:off x="11296610" y="6217622"/>
            <a:ext cx="731600" cy="5248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1.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 name="Shape 18"/>
        <p:cNvGrpSpPr/>
        <p:nvPr/>
      </p:nvGrpSpPr>
      <p:grpSpPr>
        <a:xfrm>
          <a:off x="0" y="0"/>
          <a:ext cx="0" cy="0"/>
          <a:chOff x="0" y="0"/>
          <a:chExt cx="0" cy="0"/>
        </a:xfrm>
      </p:grpSpPr>
      <p:sp>
        <p:nvSpPr>
          <p:cNvPr id="19" name="Google Shape;19;gf6bc78e913_3_0"/>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20" name="Google Shape;20;gf6bc78e913_3_0"/>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21" name="Google Shape;21;gf6bc78e913_3_0"/>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gf6bc78e913_3_45"/>
          <p:cNvPicPr preferRelativeResize="0"/>
          <p:nvPr/>
        </p:nvPicPr>
        <p:blipFill>
          <a:blip r:embed="rId4">
            <a:alphaModFix/>
          </a:blip>
          <a:stretch>
            <a:fillRect/>
          </a:stretch>
        </p:blipFill>
        <p:spPr>
          <a:xfrm>
            <a:off x="4676167" y="2751233"/>
            <a:ext cx="2839668" cy="28371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dSpace Year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2021-03-29T00:20:53Z</dcterms:created>
  <dc:creator>Paul Hallam</dc:creator>
</cp:coreProperties>
</file>