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E1ovdLi1Wj8aoisXuC0pxagKj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965a233c6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965a233c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Peter and John ran to see. John looked in. No Jesus! Peter bent down and went inside. Definitely no Jesus! They ran off to tell their friends.</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What would they tell them? (</a:t>
            </a:r>
            <a:r>
              <a:rPr i="1" lang="en-US" sz="1400">
                <a:solidFill>
                  <a:schemeClr val="dk1"/>
                </a:solidFill>
              </a:rPr>
              <a:t>Someone had taken Jesus’ body away</a:t>
            </a:r>
            <a:r>
              <a:rPr lang="en-US" sz="1400">
                <a:solidFill>
                  <a:schemeClr val="dk1"/>
                </a:solidFill>
              </a:rPr>
              <a:t>).</a:t>
            </a:r>
            <a:endParaRPr sz="1400">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9a32e1c80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9a32e1c8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Mary stayed there crying. She bent down to look inside and saw something amazing.</a:t>
            </a:r>
            <a:endParaRPr sz="1400">
              <a:solidFill>
                <a:schemeClr val="dk1"/>
              </a:solidFill>
            </a:endParaRPr>
          </a:p>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965a233c6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965a233c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There were two angels dressed in white. ‘Why are you crying?’ the angels asked Mary.</a:t>
            </a:r>
            <a:endParaRPr sz="1400">
              <a:solidFill>
                <a:schemeClr val="dk1"/>
              </a:solidFill>
            </a:endParaRPr>
          </a:p>
          <a:p>
            <a:pPr indent="0" lvl="0" marL="0" rtl="0" algn="l">
              <a:spcBef>
                <a:spcPts val="0"/>
              </a:spcBef>
              <a:spcAft>
                <a:spcPts val="0"/>
              </a:spcAft>
              <a:buClr>
                <a:schemeClr val="dk1"/>
              </a:buClr>
              <a:buSzPts val="1100"/>
              <a:buFont typeface="Arial"/>
              <a:buNone/>
            </a:pPr>
            <a:r>
              <a:rPr b="1" lang="en-US" sz="1400">
                <a:solidFill>
                  <a:schemeClr val="dk1"/>
                </a:solidFill>
              </a:rPr>
              <a:t>Ask:</a:t>
            </a:r>
            <a:r>
              <a:rPr lang="en-US" sz="1400">
                <a:solidFill>
                  <a:schemeClr val="dk1"/>
                </a:solidFill>
              </a:rPr>
              <a:t> What do you think she answered? (</a:t>
            </a:r>
            <a:r>
              <a:rPr i="1" lang="en-US" sz="1400">
                <a:solidFill>
                  <a:schemeClr val="dk1"/>
                </a:solidFill>
              </a:rPr>
              <a:t>Accept responses</a:t>
            </a:r>
            <a:r>
              <a:rPr lang="en-US" sz="1400">
                <a:solidFill>
                  <a:schemeClr val="dk1"/>
                </a:solidFill>
              </a:rPr>
              <a:t>).</a:t>
            </a:r>
            <a:endParaRPr sz="1400">
              <a:solidFill>
                <a:schemeClr val="dk1"/>
              </a:solidFill>
            </a:endParaRPr>
          </a:p>
          <a:p>
            <a:pPr indent="0" lvl="0" marL="0" rtl="0" algn="l">
              <a:spcBef>
                <a:spcPts val="0"/>
              </a:spcBef>
              <a:spcAft>
                <a:spcPts val="0"/>
              </a:spcAft>
              <a:buClr>
                <a:schemeClr val="dk1"/>
              </a:buClr>
              <a:buSzPts val="1100"/>
              <a:buFont typeface="Arial"/>
              <a:buNone/>
            </a:pPr>
            <a:r>
              <a:rPr b="1" lang="en-US" sz="1400">
                <a:solidFill>
                  <a:schemeClr val="dk1"/>
                </a:solidFill>
              </a:rPr>
              <a:t>Say: </a:t>
            </a:r>
            <a:r>
              <a:rPr lang="en-US" sz="1400">
                <a:solidFill>
                  <a:schemeClr val="dk1"/>
                </a:solidFill>
              </a:rPr>
              <a:t>‘They’ve taken Jesus away,’ she sobbed ‘and I don’t know where they’ve put him.’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965a233c6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965a233c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Then Mary turned around and saw someone else. ‘Who are you looking for?’ the person said. ‘If you have taken Jesus away, please tell me where he is,’ Mary told him. Then the person called her name, ‘Mary’.</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965a233c6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965a233c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She knew straight away who it was – Jesus! And that’s when she became happier than ever before. Her friend Jesus was alive again! What amazing news!</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They had been together. They had talked to each other. They cared for each other. Jesus would always be her friend.</a:t>
            </a:r>
            <a:endParaRPr i="1" sz="1400">
              <a:solidFill>
                <a:schemeClr val="dk1"/>
              </a:solidFill>
              <a:highlight>
                <a:srgbClr val="E06666"/>
              </a:highlight>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6bbbbfab6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f6bbbbfab6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400"/>
              <a:t>Say:</a:t>
            </a:r>
            <a:r>
              <a:rPr lang="en-US" sz="1400"/>
              <a:t> What happened on the first Easter was not ordinary. It was extraordinary! Easter means something extraordinary too. The Bible says that because Jesus died on that first Good Friday, I can be friends with God, and you can too. That’s worth celebrating!</a:t>
            </a:r>
            <a:endParaRPr sz="1400"/>
          </a:p>
          <a:p>
            <a:pPr indent="0" lvl="0" marL="0" rtl="0" algn="l">
              <a:lnSpc>
                <a:spcPct val="100000"/>
              </a:lnSpc>
              <a:spcBef>
                <a:spcPts val="0"/>
              </a:spcBef>
              <a:spcAft>
                <a:spcPts val="0"/>
              </a:spcAft>
              <a:buClr>
                <a:schemeClr val="dk1"/>
              </a:buClr>
              <a:buSzPts val="1100"/>
              <a:buFont typeface="Arial"/>
              <a:buNone/>
            </a:pPr>
            <a:r>
              <a:rPr b="1" lang="en-US" sz="1400"/>
              <a:t>Sing</a:t>
            </a:r>
            <a:r>
              <a:rPr lang="en-US" sz="1400"/>
              <a:t> </a:t>
            </a:r>
            <a:r>
              <a:rPr i="1" lang="en-US" sz="1400"/>
              <a:t>Easter is Extraordinary</a:t>
            </a:r>
            <a:r>
              <a:rPr lang="en-US" sz="1400"/>
              <a:t> from the PDF or PPT to the tune of </a:t>
            </a:r>
            <a:r>
              <a:rPr i="1" lang="en-US" sz="1400"/>
              <a:t>Row, row, row your boat</a:t>
            </a:r>
            <a:r>
              <a:rPr lang="en-US" sz="1400"/>
              <a:t>.</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2ece6c9a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102ece6c9a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9b49dcf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9b49dc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6bbbbfab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f6bbbbfab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02ece6c9a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g102ece6c9a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2ece6c9a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sz="1400"/>
              <a:t>Ask: </a:t>
            </a:r>
            <a:r>
              <a:rPr lang="en-US" sz="1400"/>
              <a:t>Do you think these children are friends? Why?</a:t>
            </a:r>
            <a:endParaRPr sz="1400"/>
          </a:p>
          <a:p>
            <a:pPr indent="0" lvl="0" marL="0" rtl="0" algn="l">
              <a:lnSpc>
                <a:spcPct val="100000"/>
              </a:lnSpc>
              <a:spcBef>
                <a:spcPts val="0"/>
              </a:spcBef>
              <a:spcAft>
                <a:spcPts val="0"/>
              </a:spcAft>
              <a:buClr>
                <a:schemeClr val="dk1"/>
              </a:buClr>
              <a:buSzPts val="1100"/>
              <a:buFont typeface="Arial"/>
              <a:buNone/>
            </a:pPr>
            <a:r>
              <a:rPr b="1" lang="en-US" sz="1400"/>
              <a:t>Say:</a:t>
            </a:r>
            <a:r>
              <a:rPr lang="en-US" sz="1400"/>
              <a:t> Friends talk with each other. Friends enjoy being together. Friends care for each other.</a:t>
            </a:r>
            <a:endParaRPr sz="1400"/>
          </a:p>
          <a:p>
            <a:pPr indent="0" lvl="0" marL="0" rtl="0" algn="l">
              <a:lnSpc>
                <a:spcPct val="100000"/>
              </a:lnSpc>
              <a:spcBef>
                <a:spcPts val="0"/>
              </a:spcBef>
              <a:spcAft>
                <a:spcPts val="0"/>
              </a:spcAft>
              <a:buClr>
                <a:schemeClr val="dk1"/>
              </a:buClr>
              <a:buSzPts val="1100"/>
              <a:buFont typeface="Arial"/>
              <a:buNone/>
            </a:pPr>
            <a:r>
              <a:rPr b="1" lang="en-US" sz="1400"/>
              <a:t>Ask: </a:t>
            </a:r>
            <a:r>
              <a:rPr lang="en-US" sz="1400"/>
              <a:t>Do you think we can be friends with God? (</a:t>
            </a:r>
            <a:r>
              <a:rPr i="1" lang="en-US" sz="1400"/>
              <a:t>Accept responses</a:t>
            </a:r>
            <a:r>
              <a:rPr lang="en-US" sz="1400"/>
              <a:t>)</a:t>
            </a:r>
            <a:endParaRPr sz="1400"/>
          </a:p>
          <a:p>
            <a:pPr indent="0" lvl="0" marL="0" rtl="0" algn="l">
              <a:lnSpc>
                <a:spcPct val="100000"/>
              </a:lnSpc>
              <a:spcBef>
                <a:spcPts val="0"/>
              </a:spcBef>
              <a:spcAft>
                <a:spcPts val="0"/>
              </a:spcAft>
              <a:buClr>
                <a:schemeClr val="dk1"/>
              </a:buClr>
              <a:buSzPts val="1100"/>
              <a:buFont typeface="Arial"/>
              <a:buNone/>
            </a:pPr>
            <a:r>
              <a:rPr b="1" lang="en-US" sz="1400"/>
              <a:t>Say: </a:t>
            </a:r>
            <a:r>
              <a:rPr lang="en-US" sz="1400"/>
              <a:t>The Bible says that God wants everyone to know him like a friend. I know someone who is friends with God - me!</a:t>
            </a:r>
            <a:endParaRPr sz="1400"/>
          </a:p>
          <a:p>
            <a:pPr indent="0" lvl="0" marL="0" rtl="0" algn="l">
              <a:lnSpc>
                <a:spcPct val="100000"/>
              </a:lnSpc>
              <a:spcBef>
                <a:spcPts val="0"/>
              </a:spcBef>
              <a:spcAft>
                <a:spcPts val="0"/>
              </a:spcAft>
              <a:buClr>
                <a:schemeClr val="dk1"/>
              </a:buClr>
              <a:buSzPts val="1100"/>
              <a:buFont typeface="Arial"/>
              <a:buNone/>
            </a:pPr>
            <a:r>
              <a:rPr b="1" lang="en-US" sz="1400"/>
              <a:t>Ask:</a:t>
            </a:r>
            <a:r>
              <a:rPr lang="en-US" sz="1400"/>
              <a:t> Do you think I talk with God? Yes! I pray - that’s talking to God.</a:t>
            </a:r>
            <a:endParaRPr sz="1400"/>
          </a:p>
          <a:p>
            <a:pPr indent="0" lvl="0" marL="0" rtl="0" algn="l">
              <a:lnSpc>
                <a:spcPct val="100000"/>
              </a:lnSpc>
              <a:spcBef>
                <a:spcPts val="0"/>
              </a:spcBef>
              <a:spcAft>
                <a:spcPts val="0"/>
              </a:spcAft>
              <a:buClr>
                <a:schemeClr val="dk1"/>
              </a:buClr>
              <a:buSzPts val="1100"/>
              <a:buFont typeface="Arial"/>
              <a:buNone/>
            </a:pPr>
            <a:r>
              <a:rPr b="1" lang="en-US" sz="1400"/>
              <a:t>Ask:</a:t>
            </a:r>
            <a:r>
              <a:rPr lang="en-US" sz="1400"/>
              <a:t> Do you think I enjoy being with God? Yes! I’m glad my friend God is with me wherever I go, even though I can’t see him.</a:t>
            </a:r>
            <a:endParaRPr sz="1400"/>
          </a:p>
          <a:p>
            <a:pPr indent="0" lvl="0" marL="0" rtl="0" algn="l">
              <a:lnSpc>
                <a:spcPct val="100000"/>
              </a:lnSpc>
              <a:spcBef>
                <a:spcPts val="0"/>
              </a:spcBef>
              <a:spcAft>
                <a:spcPts val="0"/>
              </a:spcAft>
              <a:buClr>
                <a:schemeClr val="dk1"/>
              </a:buClr>
              <a:buSzPts val="1100"/>
              <a:buFont typeface="Arial"/>
              <a:buNone/>
            </a:pPr>
            <a:r>
              <a:rPr b="1" lang="en-US" sz="1400"/>
              <a:t>Ask: </a:t>
            </a:r>
            <a:r>
              <a:rPr lang="en-US" sz="1400"/>
              <a:t>Do you think God and I care for each other?</a:t>
            </a:r>
            <a:endParaRPr sz="1400"/>
          </a:p>
          <a:p>
            <a:pPr indent="0" lvl="0" marL="0" rtl="0" algn="l">
              <a:lnSpc>
                <a:spcPct val="100000"/>
              </a:lnSpc>
              <a:spcBef>
                <a:spcPts val="0"/>
              </a:spcBef>
              <a:spcAft>
                <a:spcPts val="0"/>
              </a:spcAft>
              <a:buClr>
                <a:schemeClr val="dk1"/>
              </a:buClr>
              <a:buSzPts val="1100"/>
              <a:buFont typeface="Arial"/>
              <a:buNone/>
            </a:pPr>
            <a:r>
              <a:rPr b="1" lang="en-US" sz="1400"/>
              <a:t>Say:</a:t>
            </a:r>
            <a:r>
              <a:rPr lang="en-US" sz="1400"/>
              <a:t> Yes! I care about God and the Bible tells me that God cares about me too. Friends talk with each other. They enjoy being together. They care for each other.</a:t>
            </a:r>
            <a:endParaRPr sz="1400"/>
          </a:p>
          <a:p>
            <a:pPr indent="0" lvl="0" marL="0" rtl="0" algn="l">
              <a:lnSpc>
                <a:spcPct val="100000"/>
              </a:lnSpc>
              <a:spcBef>
                <a:spcPts val="0"/>
              </a:spcBef>
              <a:spcAft>
                <a:spcPts val="0"/>
              </a:spcAft>
              <a:buClr>
                <a:schemeClr val="dk1"/>
              </a:buClr>
              <a:buSzPts val="1100"/>
              <a:buFont typeface="Arial"/>
              <a:buNone/>
            </a:pPr>
            <a:r>
              <a:rPr b="1" lang="en-US" sz="1400"/>
              <a:t>Link:</a:t>
            </a:r>
            <a:r>
              <a:rPr lang="en-US" sz="1400"/>
              <a:t> The Bible says that people can be friends with God because of the first Easter.</a:t>
            </a:r>
            <a:endParaRPr sz="1400"/>
          </a:p>
          <a:p>
            <a:pPr indent="0" lvl="0" marL="0" rtl="0" algn="l">
              <a:lnSpc>
                <a:spcPct val="100000"/>
              </a:lnSpc>
              <a:spcBef>
                <a:spcPts val="0"/>
              </a:spcBef>
              <a:spcAft>
                <a:spcPts val="0"/>
              </a:spcAft>
              <a:buSzPts val="1100"/>
              <a:buNone/>
            </a:pPr>
            <a:r>
              <a:t/>
            </a:r>
            <a:endParaRPr/>
          </a:p>
        </p:txBody>
      </p:sp>
      <p:sp>
        <p:nvSpPr>
          <p:cNvPr id="73" name="Google Shape;73;g102ece6c9a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2ece6c9a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102ece6c9a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2ece6c9a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sz="1400"/>
              <a:t>Say: </a:t>
            </a:r>
            <a:r>
              <a:rPr lang="en-US" sz="1400"/>
              <a:t>This is Mary Magdalene. She’s smiling because she’s thinking of her friend Jesus and a day of amazing news. She already knew Jesus was a wonderful, caring teacher. She even knew that Jesus was powerful, but she hadn’t realised how powerful. Now she knows. She knows that Jesus cares about her and she can talk with him and he will always be her friend. Mary wasn’t always this happy.</a:t>
            </a:r>
            <a:endParaRPr/>
          </a:p>
        </p:txBody>
      </p:sp>
      <p:sp>
        <p:nvSpPr>
          <p:cNvPr id="81" name="Google Shape;81;g102ece6c9a9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9a32e1c8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9a32e1c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 There was a day when soldiers came and took Jesus away and Mary was sad and worried. She didn’t know then that Jesus let the soldiers take him away.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2ece6c9a9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400"/>
              <a:t>Then Jesus died and people put his body inside a tomb, a cave. They rolled a huge stone across the opening so it would be safe inside. It was a very sad day. Now, we remember that day on Good Friday</a:t>
            </a:r>
            <a:r>
              <a:rPr lang="en-US"/>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89" name="Google Shape;89;g102ece6c9a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965a233c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965a233c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400">
                <a:solidFill>
                  <a:schemeClr val="dk1"/>
                </a:solidFill>
              </a:rPr>
              <a:t>Say:</a:t>
            </a:r>
            <a:r>
              <a:rPr lang="en-US" sz="1400">
                <a:solidFill>
                  <a:schemeClr val="dk1"/>
                </a:solidFill>
              </a:rPr>
              <a:t> Then, on Sunday something amazing happened. Mary went back to that tomb and saw the stone was rolled away! How puzzling.</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965a233c6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965a233c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She ran to tell her friends, Peter and John.</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b="1"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ble Text" type="obj">
  <p:cSld name="OBJECT">
    <p:spTree>
      <p:nvGrpSpPr>
        <p:cNvPr id="6" name="Shape 6"/>
        <p:cNvGrpSpPr/>
        <p:nvPr/>
      </p:nvGrpSpPr>
      <p:grpSpPr>
        <a:xfrm>
          <a:off x="0" y="0"/>
          <a:ext cx="0" cy="0"/>
          <a:chOff x="0" y="0"/>
          <a:chExt cx="0" cy="0"/>
        </a:xfrm>
      </p:grpSpPr>
      <p:sp>
        <p:nvSpPr>
          <p:cNvPr id="7" name="Google Shape;7;p8"/>
          <p:cNvSpPr txBox="1"/>
          <p:nvPr>
            <p:ph type="title"/>
          </p:nvPr>
        </p:nvSpPr>
        <p:spPr>
          <a:xfrm>
            <a:off x="838200" y="365125"/>
            <a:ext cx="10515600" cy="67119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F48027"/>
              </a:buClr>
              <a:buSzPts val="4400"/>
              <a:buFont typeface="Helvetica Neue"/>
              <a:buNone/>
              <a:defRPr b="1" i="0" sz="4400" u="none" cap="none" strike="noStrike">
                <a:solidFill>
                  <a:srgbClr val="F48027"/>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8"/>
          <p:cNvSpPr txBox="1"/>
          <p:nvPr>
            <p:ph idx="1" type="body"/>
          </p:nvPr>
        </p:nvSpPr>
        <p:spPr>
          <a:xfrm>
            <a:off x="838200" y="1178560"/>
            <a:ext cx="10515600" cy="53143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Helvetica Neue"/>
                <a:ea typeface="Helvetica Neue"/>
                <a:cs typeface="Helvetica Neue"/>
                <a:sym typeface="Helvetica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gf6bbbbfab6_2_2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0" name="Google Shape;40;gf6bbbbfab6_2_20"/>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gf6bbbbfab6_2_23"/>
          <p:cNvSpPr txBox="1"/>
          <p:nvPr>
            <p:ph type="title"/>
          </p:nvPr>
        </p:nvSpPr>
        <p:spPr>
          <a:xfrm>
            <a:off x="415600" y="740800"/>
            <a:ext cx="3744000" cy="10076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3" name="Google Shape;43;gf6bbbbfab6_2_23"/>
          <p:cNvSpPr txBox="1"/>
          <p:nvPr>
            <p:ph idx="1" type="body"/>
          </p:nvPr>
        </p:nvSpPr>
        <p:spPr>
          <a:xfrm>
            <a:off x="415600" y="1852800"/>
            <a:ext cx="3744000" cy="42392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4" name="Google Shape;44;gf6bbbbfab6_2_23"/>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gf6bbbbfab6_2_27"/>
          <p:cNvSpPr txBox="1"/>
          <p:nvPr>
            <p:ph type="title"/>
          </p:nvPr>
        </p:nvSpPr>
        <p:spPr>
          <a:xfrm>
            <a:off x="653667" y="600200"/>
            <a:ext cx="8490400" cy="54544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7" name="Google Shape;47;gf6bbbbfab6_2_27"/>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gf6bbbbfab6_2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f6bbbbfab6_2_30"/>
          <p:cNvSpPr txBox="1"/>
          <p:nvPr>
            <p:ph type="title"/>
          </p:nvPr>
        </p:nvSpPr>
        <p:spPr>
          <a:xfrm>
            <a:off x="354000" y="1644233"/>
            <a:ext cx="53936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1" name="Google Shape;51;gf6bbbbfab6_2_30"/>
          <p:cNvSpPr txBox="1"/>
          <p:nvPr>
            <p:ph idx="1" type="subTitle"/>
          </p:nvPr>
        </p:nvSpPr>
        <p:spPr>
          <a:xfrm>
            <a:off x="354000" y="3737433"/>
            <a:ext cx="5393600" cy="16468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2" name="Google Shape;52;gf6bbbbfab6_2_30"/>
          <p:cNvSpPr txBox="1"/>
          <p:nvPr>
            <p:ph idx="2" type="body"/>
          </p:nvPr>
        </p:nvSpPr>
        <p:spPr>
          <a:xfrm>
            <a:off x="6586000" y="965433"/>
            <a:ext cx="5116000" cy="49268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3" name="Google Shape;53;gf6bbbbfab6_2_30"/>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gf6bbbbfab6_2_36"/>
          <p:cNvSpPr txBox="1"/>
          <p:nvPr>
            <p:ph idx="1" type="body"/>
          </p:nvPr>
        </p:nvSpPr>
        <p:spPr>
          <a:xfrm>
            <a:off x="415600" y="5640767"/>
            <a:ext cx="7998400" cy="8068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6" name="Google Shape;56;gf6bbbbfab6_2_36"/>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gf6bbbbfab6_2_39"/>
          <p:cNvSpPr txBox="1"/>
          <p:nvPr>
            <p:ph hasCustomPrompt="1" type="title"/>
          </p:nvPr>
        </p:nvSpPr>
        <p:spPr>
          <a:xfrm>
            <a:off x="415600" y="1474833"/>
            <a:ext cx="11360800" cy="26180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9" name="Google Shape;59;gf6bbbbfab6_2_39"/>
          <p:cNvSpPr txBox="1"/>
          <p:nvPr>
            <p:ph idx="1" type="body"/>
          </p:nvPr>
        </p:nvSpPr>
        <p:spPr>
          <a:xfrm>
            <a:off x="415600" y="4202967"/>
            <a:ext cx="11360800" cy="17344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60" name="Google Shape;60;gf6bbbbfab6_2_39"/>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gf6bbbbfab6_2_43"/>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right">
  <p:cSld name="Copyright">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9"/>
          <p:cNvSpPr txBox="1"/>
          <p:nvPr>
            <p:ph idx="1" type="body"/>
          </p:nvPr>
        </p:nvSpPr>
        <p:spPr>
          <a:xfrm>
            <a:off x="838200" y="1645920"/>
            <a:ext cx="5095240" cy="48469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2" type="body"/>
          </p:nvPr>
        </p:nvSpPr>
        <p:spPr>
          <a:xfrm>
            <a:off x="6040120" y="1645920"/>
            <a:ext cx="5095240" cy="48469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it Intro Video">
  <p:cSld name="Unit Intro Video">
    <p:spTree>
      <p:nvGrpSpPr>
        <p:cNvPr id="15" name="Shape 15"/>
        <p:cNvGrpSpPr/>
        <p:nvPr/>
      </p:nvGrpSpPr>
      <p:grpSpPr>
        <a:xfrm>
          <a:off x="0" y="0"/>
          <a:ext cx="0" cy="0"/>
          <a:chOff x="0" y="0"/>
          <a:chExt cx="0" cy="0"/>
        </a:xfrm>
      </p:grpSpPr>
      <p:pic>
        <p:nvPicPr>
          <p:cNvPr id="16" name="Google Shape;16;p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f6bbbbfab6_2_11"/>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 name="Google Shape;24;gf6bbbbfab6_2_11"/>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5" name="Google Shape;25;gf6bbbbfab6_2_11"/>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gf6bbbbfab6_2_4"/>
          <p:cNvSpPr txBox="1"/>
          <p:nvPr>
            <p:ph type="ctrTitle"/>
          </p:nvPr>
        </p:nvSpPr>
        <p:spPr>
          <a:xfrm>
            <a:off x="415611" y="992767"/>
            <a:ext cx="11360800" cy="27368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8" name="Google Shape;28;gf6bbbbfab6_2_4"/>
          <p:cNvSpPr txBox="1"/>
          <p:nvPr>
            <p:ph idx="1" type="subTitle"/>
          </p:nvPr>
        </p:nvSpPr>
        <p:spPr>
          <a:xfrm>
            <a:off x="415600" y="3778833"/>
            <a:ext cx="11360800" cy="10568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9" name="Google Shape;29;gf6bbbbfab6_2_4"/>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gf6bbbbfab6_2_8"/>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2" name="Google Shape;32;gf6bbbbfab6_2_8"/>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gf6bbbbfab6_2_15"/>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5" name="Google Shape;35;gf6bbbbfab6_2_15"/>
          <p:cNvSpPr txBox="1"/>
          <p:nvPr>
            <p:ph idx="1" type="body"/>
          </p:nvPr>
        </p:nvSpPr>
        <p:spPr>
          <a:xfrm>
            <a:off x="415600" y="1536633"/>
            <a:ext cx="53332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6" name="Google Shape;36;gf6bbbbfab6_2_15"/>
          <p:cNvSpPr txBox="1"/>
          <p:nvPr>
            <p:ph idx="2" type="body"/>
          </p:nvPr>
        </p:nvSpPr>
        <p:spPr>
          <a:xfrm>
            <a:off x="6443200" y="1536633"/>
            <a:ext cx="53332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gf6bbbbfab6_2_15"/>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2.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 name="Shape 18"/>
        <p:cNvGrpSpPr/>
        <p:nvPr/>
      </p:nvGrpSpPr>
      <p:grpSpPr>
        <a:xfrm>
          <a:off x="0" y="0"/>
          <a:ext cx="0" cy="0"/>
          <a:chOff x="0" y="0"/>
          <a:chExt cx="0" cy="0"/>
        </a:xfrm>
      </p:grpSpPr>
      <p:sp>
        <p:nvSpPr>
          <p:cNvPr id="19" name="Google Shape;19;gf6bbbbfab6_2_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20" name="Google Shape;20;gf6bbbbfab6_2_0"/>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21" name="Google Shape;21;gf6bbbbfab6_2_0"/>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id="123" name="Google Shape;123;gf6bbbbfab6_2_45"/>
          <p:cNvPicPr preferRelativeResize="0"/>
          <p:nvPr/>
        </p:nvPicPr>
        <p:blipFill rotWithShape="1">
          <a:blip r:embed="rId4">
            <a:alphaModFix/>
          </a:blip>
          <a:srcRect b="0" l="0" r="0" t="0"/>
          <a:stretch/>
        </p:blipFill>
        <p:spPr>
          <a:xfrm>
            <a:off x="6836767" y="2936433"/>
            <a:ext cx="2932266" cy="29296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GodSpace Year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2021-03-29T00:20:53Z</dcterms:created>
  <dc:creator>Paul Hallam</dc:creator>
</cp:coreProperties>
</file>